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6" r:id="rId2"/>
    <p:sldId id="269" r:id="rId3"/>
    <p:sldId id="268" r:id="rId4"/>
    <p:sldId id="257" r:id="rId5"/>
    <p:sldId id="260" r:id="rId6"/>
    <p:sldId id="264" r:id="rId7"/>
    <p:sldId id="265" r:id="rId8"/>
    <p:sldId id="259" r:id="rId9"/>
    <p:sldId id="261" r:id="rId10"/>
    <p:sldId id="262" r:id="rId11"/>
    <p:sldId id="263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2F62"/>
    <a:srgbClr val="A26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EFEF0-AA58-4AA6-AEA1-F89AAC9D17B4}" type="doc">
      <dgm:prSet loTypeId="urn:microsoft.com/office/officeart/2005/8/layout/vList6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50D7E8-B8E1-4E79-A8EF-1400021B6539}">
      <dgm:prSet phldrT="[Text]" custT="1"/>
      <dgm:spPr/>
      <dgm:t>
        <a:bodyPr/>
        <a:lstStyle/>
        <a:p>
          <a:r>
            <a:rPr lang="en-US" sz="5400" b="1" dirty="0">
              <a:solidFill>
                <a:srgbClr val="632F62"/>
              </a:solidFill>
            </a:rPr>
            <a:t>Before 5G</a:t>
          </a:r>
        </a:p>
      </dgm:t>
    </dgm:pt>
    <dgm:pt modelId="{FBCA789B-BCF4-47B2-AD50-52B0175E2297}" type="parTrans" cxnId="{2671F269-2346-4896-A8AD-F82B193EAA98}">
      <dgm:prSet/>
      <dgm:spPr/>
      <dgm:t>
        <a:bodyPr/>
        <a:lstStyle/>
        <a:p>
          <a:endParaRPr lang="en-US"/>
        </a:p>
      </dgm:t>
    </dgm:pt>
    <dgm:pt modelId="{58A01936-3465-457F-8653-07CAC3D34CCB}" type="sibTrans" cxnId="{2671F269-2346-4896-A8AD-F82B193EAA98}">
      <dgm:prSet/>
      <dgm:spPr/>
      <dgm:t>
        <a:bodyPr/>
        <a:lstStyle/>
        <a:p>
          <a:endParaRPr lang="en-US"/>
        </a:p>
      </dgm:t>
    </dgm:pt>
    <dgm:pt modelId="{D8053817-B6A1-4BB2-8923-09F0A5E56A02}">
      <dgm:prSet phldrT="[Text]" custT="1"/>
      <dgm:spPr/>
      <dgm:t>
        <a:bodyPr/>
        <a:lstStyle/>
        <a:p>
          <a:pPr algn="just">
            <a:lnSpc>
              <a:spcPct val="100000"/>
            </a:lnSpc>
            <a:buNone/>
          </a:pPr>
          <a:r>
            <a:rPr lang="en-US" sz="6600" b="1" i="0" strike="noStrike" dirty="0">
              <a:effectLst/>
              <a:latin typeface="&amp;quot"/>
            </a:rPr>
            <a:t>₹</a:t>
          </a:r>
          <a:r>
            <a:rPr lang="en-US" sz="6600" b="0" i="0" u="none" strike="noStrike" dirty="0">
              <a:effectLst/>
              <a:latin typeface="&amp;quot"/>
            </a:rPr>
            <a:t>‎</a:t>
          </a:r>
          <a:r>
            <a:rPr lang="en-US" sz="6600" dirty="0"/>
            <a:t>16 Billion</a:t>
          </a:r>
        </a:p>
      </dgm:t>
    </dgm:pt>
    <dgm:pt modelId="{ECBC5B9C-6AE1-4802-8BAA-E2B609C43DE6}" type="parTrans" cxnId="{F1230625-F2E1-463D-81C2-5572747F4180}">
      <dgm:prSet/>
      <dgm:spPr/>
      <dgm:t>
        <a:bodyPr/>
        <a:lstStyle/>
        <a:p>
          <a:endParaRPr lang="en-US"/>
        </a:p>
      </dgm:t>
    </dgm:pt>
    <dgm:pt modelId="{A5E2BA22-958A-4D59-829E-C00C95FF4792}" type="sibTrans" cxnId="{F1230625-F2E1-463D-81C2-5572747F4180}">
      <dgm:prSet/>
      <dgm:spPr/>
      <dgm:t>
        <a:bodyPr/>
        <a:lstStyle/>
        <a:p>
          <a:endParaRPr lang="en-US"/>
        </a:p>
      </dgm:t>
    </dgm:pt>
    <dgm:pt modelId="{A3EC762A-6093-49B2-AB1C-2EA298A698DB}">
      <dgm:prSet phldrT="[Text]" custT="1"/>
      <dgm:spPr/>
      <dgm:t>
        <a:bodyPr/>
        <a:lstStyle/>
        <a:p>
          <a:r>
            <a:rPr lang="en-US" sz="6000" b="1" dirty="0">
              <a:solidFill>
                <a:schemeClr val="accent5">
                  <a:lumMod val="60000"/>
                  <a:lumOff val="40000"/>
                </a:schemeClr>
              </a:solidFill>
            </a:rPr>
            <a:t>After</a:t>
          </a:r>
          <a:r>
            <a:rPr lang="en-US" sz="4400" b="1" dirty="0">
              <a:solidFill>
                <a:schemeClr val="accent5">
                  <a:lumMod val="60000"/>
                  <a:lumOff val="40000"/>
                </a:schemeClr>
              </a:solidFill>
            </a:rPr>
            <a:t> </a:t>
          </a:r>
          <a:r>
            <a:rPr lang="en-US" sz="5400" b="1" dirty="0">
              <a:solidFill>
                <a:schemeClr val="accent5">
                  <a:lumMod val="60000"/>
                  <a:lumOff val="40000"/>
                </a:schemeClr>
              </a:solidFill>
            </a:rPr>
            <a:t>5G</a:t>
          </a:r>
        </a:p>
      </dgm:t>
    </dgm:pt>
    <dgm:pt modelId="{CDEDDCD0-B79B-459A-A832-ABE5F17DC4CC}" type="parTrans" cxnId="{2EFC6B0E-C7C1-451C-AB67-3452CAEFAD2C}">
      <dgm:prSet/>
      <dgm:spPr/>
      <dgm:t>
        <a:bodyPr/>
        <a:lstStyle/>
        <a:p>
          <a:endParaRPr lang="en-US"/>
        </a:p>
      </dgm:t>
    </dgm:pt>
    <dgm:pt modelId="{67B9F88B-6434-4CD4-8EA0-19B21BECFE68}" type="sibTrans" cxnId="{2EFC6B0E-C7C1-451C-AB67-3452CAEFAD2C}">
      <dgm:prSet/>
      <dgm:spPr/>
      <dgm:t>
        <a:bodyPr/>
        <a:lstStyle/>
        <a:p>
          <a:endParaRPr lang="en-US"/>
        </a:p>
      </dgm:t>
    </dgm:pt>
    <dgm:pt modelId="{3D305331-4F52-46B5-B8F9-F83A46958E84}">
      <dgm:prSet phldrT="[Text]"/>
      <dgm:spPr/>
      <dgm:t>
        <a:bodyPr/>
        <a:lstStyle/>
        <a:p>
          <a:pPr algn="just">
            <a:buNone/>
          </a:pPr>
          <a:r>
            <a:rPr lang="en-US" b="1" i="0" strike="noStrike" dirty="0">
              <a:effectLst/>
              <a:latin typeface="&amp;quot"/>
            </a:rPr>
            <a:t>₹</a:t>
          </a:r>
          <a:r>
            <a:rPr lang="en-US" b="0" i="0" u="none" strike="noStrike" dirty="0">
              <a:effectLst/>
              <a:latin typeface="&amp;quot"/>
            </a:rPr>
            <a:t>‎</a:t>
          </a:r>
          <a:r>
            <a:rPr lang="en-US" dirty="0"/>
            <a:t>15.9 Billion</a:t>
          </a:r>
        </a:p>
      </dgm:t>
    </dgm:pt>
    <dgm:pt modelId="{94EE2049-7204-4AF8-AF03-194AB809BC73}" type="parTrans" cxnId="{2A886608-E6A5-4A57-8B01-A2F726995AAC}">
      <dgm:prSet/>
      <dgm:spPr/>
      <dgm:t>
        <a:bodyPr/>
        <a:lstStyle/>
        <a:p>
          <a:endParaRPr lang="en-US"/>
        </a:p>
      </dgm:t>
    </dgm:pt>
    <dgm:pt modelId="{CC3BA113-19F0-47F5-9664-34640C5436F8}" type="sibTrans" cxnId="{2A886608-E6A5-4A57-8B01-A2F726995AAC}">
      <dgm:prSet/>
      <dgm:spPr/>
      <dgm:t>
        <a:bodyPr/>
        <a:lstStyle/>
        <a:p>
          <a:endParaRPr lang="en-US"/>
        </a:p>
      </dgm:t>
    </dgm:pt>
    <dgm:pt modelId="{36434773-3C29-4DFB-A514-B16D1D29D117}" type="pres">
      <dgm:prSet presAssocID="{551EFEF0-AA58-4AA6-AEA1-F89AAC9D17B4}" presName="Name0" presStyleCnt="0">
        <dgm:presLayoutVars>
          <dgm:dir/>
          <dgm:animLvl val="lvl"/>
          <dgm:resizeHandles/>
        </dgm:presLayoutVars>
      </dgm:prSet>
      <dgm:spPr/>
    </dgm:pt>
    <dgm:pt modelId="{4CADE0F1-30D5-4241-A4EE-52B3E251445A}" type="pres">
      <dgm:prSet presAssocID="{3A50D7E8-B8E1-4E79-A8EF-1400021B6539}" presName="linNode" presStyleCnt="0"/>
      <dgm:spPr/>
    </dgm:pt>
    <dgm:pt modelId="{DFE577FE-61F7-49B9-ADF0-C22F66AD9DF8}" type="pres">
      <dgm:prSet presAssocID="{3A50D7E8-B8E1-4E79-A8EF-1400021B6539}" presName="parentShp" presStyleLbl="node1" presStyleIdx="0" presStyleCnt="2" custLinFactNeighborY="528">
        <dgm:presLayoutVars>
          <dgm:bulletEnabled val="1"/>
        </dgm:presLayoutVars>
      </dgm:prSet>
      <dgm:spPr/>
    </dgm:pt>
    <dgm:pt modelId="{425DF8FF-CA60-4344-9FC3-2DEDF2E9CEA0}" type="pres">
      <dgm:prSet presAssocID="{3A50D7E8-B8E1-4E79-A8EF-1400021B6539}" presName="childShp" presStyleLbl="bgAccFollowNode1" presStyleIdx="0" presStyleCnt="2" custScaleY="81536" custLinFactNeighborX="1" custLinFactNeighborY="2846">
        <dgm:presLayoutVars>
          <dgm:bulletEnabled val="1"/>
        </dgm:presLayoutVars>
      </dgm:prSet>
      <dgm:spPr/>
    </dgm:pt>
    <dgm:pt modelId="{843747B1-19CC-4258-BE04-E1873FD55C83}" type="pres">
      <dgm:prSet presAssocID="{58A01936-3465-457F-8653-07CAC3D34CCB}" presName="spacing" presStyleCnt="0"/>
      <dgm:spPr/>
    </dgm:pt>
    <dgm:pt modelId="{1CF3B900-C39C-45E8-A0CE-03B822F9ABA3}" type="pres">
      <dgm:prSet presAssocID="{A3EC762A-6093-49B2-AB1C-2EA298A698DB}" presName="linNode" presStyleCnt="0"/>
      <dgm:spPr/>
    </dgm:pt>
    <dgm:pt modelId="{55DB85E5-32F2-4AC5-9993-8571B7024173}" type="pres">
      <dgm:prSet presAssocID="{A3EC762A-6093-49B2-AB1C-2EA298A698DB}" presName="parentShp" presStyleLbl="node1" presStyleIdx="1" presStyleCnt="2">
        <dgm:presLayoutVars>
          <dgm:bulletEnabled val="1"/>
        </dgm:presLayoutVars>
      </dgm:prSet>
      <dgm:spPr/>
    </dgm:pt>
    <dgm:pt modelId="{521F9063-8815-466E-ABD0-6666DB1D674F}" type="pres">
      <dgm:prSet presAssocID="{A3EC762A-6093-49B2-AB1C-2EA298A698DB}" presName="childShp" presStyleLbl="bgAccFollowNode1" presStyleIdx="1" presStyleCnt="2" custScaleY="75270">
        <dgm:presLayoutVars>
          <dgm:bulletEnabled val="1"/>
        </dgm:presLayoutVars>
      </dgm:prSet>
      <dgm:spPr/>
    </dgm:pt>
  </dgm:ptLst>
  <dgm:cxnLst>
    <dgm:cxn modelId="{2A886608-E6A5-4A57-8B01-A2F726995AAC}" srcId="{A3EC762A-6093-49B2-AB1C-2EA298A698DB}" destId="{3D305331-4F52-46B5-B8F9-F83A46958E84}" srcOrd="0" destOrd="0" parTransId="{94EE2049-7204-4AF8-AF03-194AB809BC73}" sibTransId="{CC3BA113-19F0-47F5-9664-34640C5436F8}"/>
    <dgm:cxn modelId="{2EFC6B0E-C7C1-451C-AB67-3452CAEFAD2C}" srcId="{551EFEF0-AA58-4AA6-AEA1-F89AAC9D17B4}" destId="{A3EC762A-6093-49B2-AB1C-2EA298A698DB}" srcOrd="1" destOrd="0" parTransId="{CDEDDCD0-B79B-459A-A832-ABE5F17DC4CC}" sibTransId="{67B9F88B-6434-4CD4-8EA0-19B21BECFE68}"/>
    <dgm:cxn modelId="{DC344116-D804-44B9-9F03-A005A17630FB}" type="presOf" srcId="{551EFEF0-AA58-4AA6-AEA1-F89AAC9D17B4}" destId="{36434773-3C29-4DFB-A514-B16D1D29D117}" srcOrd="0" destOrd="0" presId="urn:microsoft.com/office/officeart/2005/8/layout/vList6"/>
    <dgm:cxn modelId="{49EE6820-AABB-40C5-B4E4-1B5462D65B62}" type="presOf" srcId="{D8053817-B6A1-4BB2-8923-09F0A5E56A02}" destId="{425DF8FF-CA60-4344-9FC3-2DEDF2E9CEA0}" srcOrd="0" destOrd="0" presId="urn:microsoft.com/office/officeart/2005/8/layout/vList6"/>
    <dgm:cxn modelId="{97C4DC21-B155-42BB-80B5-634CBD2C06D1}" type="presOf" srcId="{3A50D7E8-B8E1-4E79-A8EF-1400021B6539}" destId="{DFE577FE-61F7-49B9-ADF0-C22F66AD9DF8}" srcOrd="0" destOrd="0" presId="urn:microsoft.com/office/officeart/2005/8/layout/vList6"/>
    <dgm:cxn modelId="{F1230625-F2E1-463D-81C2-5572747F4180}" srcId="{3A50D7E8-B8E1-4E79-A8EF-1400021B6539}" destId="{D8053817-B6A1-4BB2-8923-09F0A5E56A02}" srcOrd="0" destOrd="0" parTransId="{ECBC5B9C-6AE1-4802-8BAA-E2B609C43DE6}" sibTransId="{A5E2BA22-958A-4D59-829E-C00C95FF4792}"/>
    <dgm:cxn modelId="{C2F3EA68-ADFC-49AF-B0F9-F86828DE84EB}" type="presOf" srcId="{3D305331-4F52-46B5-B8F9-F83A46958E84}" destId="{521F9063-8815-466E-ABD0-6666DB1D674F}" srcOrd="0" destOrd="0" presId="urn:microsoft.com/office/officeart/2005/8/layout/vList6"/>
    <dgm:cxn modelId="{2671F269-2346-4896-A8AD-F82B193EAA98}" srcId="{551EFEF0-AA58-4AA6-AEA1-F89AAC9D17B4}" destId="{3A50D7E8-B8E1-4E79-A8EF-1400021B6539}" srcOrd="0" destOrd="0" parTransId="{FBCA789B-BCF4-47B2-AD50-52B0175E2297}" sibTransId="{58A01936-3465-457F-8653-07CAC3D34CCB}"/>
    <dgm:cxn modelId="{405DA2F5-B469-4D2D-9C0D-A815E0E33D35}" type="presOf" srcId="{A3EC762A-6093-49B2-AB1C-2EA298A698DB}" destId="{55DB85E5-32F2-4AC5-9993-8571B7024173}" srcOrd="0" destOrd="0" presId="urn:microsoft.com/office/officeart/2005/8/layout/vList6"/>
    <dgm:cxn modelId="{5050AAF1-BA0C-40AD-AED9-11FC474BA956}" type="presParOf" srcId="{36434773-3C29-4DFB-A514-B16D1D29D117}" destId="{4CADE0F1-30D5-4241-A4EE-52B3E251445A}" srcOrd="0" destOrd="0" presId="urn:microsoft.com/office/officeart/2005/8/layout/vList6"/>
    <dgm:cxn modelId="{D48FBEFE-8CE2-4EBC-A352-C61B68DFAEA2}" type="presParOf" srcId="{4CADE0F1-30D5-4241-A4EE-52B3E251445A}" destId="{DFE577FE-61F7-49B9-ADF0-C22F66AD9DF8}" srcOrd="0" destOrd="0" presId="urn:microsoft.com/office/officeart/2005/8/layout/vList6"/>
    <dgm:cxn modelId="{05AD02E8-73E7-4592-8442-1E15CC7DD84D}" type="presParOf" srcId="{4CADE0F1-30D5-4241-A4EE-52B3E251445A}" destId="{425DF8FF-CA60-4344-9FC3-2DEDF2E9CEA0}" srcOrd="1" destOrd="0" presId="urn:microsoft.com/office/officeart/2005/8/layout/vList6"/>
    <dgm:cxn modelId="{254C9C1B-A036-4A23-AAE3-07D3633CDEDE}" type="presParOf" srcId="{36434773-3C29-4DFB-A514-B16D1D29D117}" destId="{843747B1-19CC-4258-BE04-E1873FD55C83}" srcOrd="1" destOrd="0" presId="urn:microsoft.com/office/officeart/2005/8/layout/vList6"/>
    <dgm:cxn modelId="{BB049B40-331D-425A-89B3-3B33B0B49A45}" type="presParOf" srcId="{36434773-3C29-4DFB-A514-B16D1D29D117}" destId="{1CF3B900-C39C-45E8-A0CE-03B822F9ABA3}" srcOrd="2" destOrd="0" presId="urn:microsoft.com/office/officeart/2005/8/layout/vList6"/>
    <dgm:cxn modelId="{4DB82BED-66A2-4548-AA8C-6B8CC5C25BE2}" type="presParOf" srcId="{1CF3B900-C39C-45E8-A0CE-03B822F9ABA3}" destId="{55DB85E5-32F2-4AC5-9993-8571B7024173}" srcOrd="0" destOrd="0" presId="urn:microsoft.com/office/officeart/2005/8/layout/vList6"/>
    <dgm:cxn modelId="{E9030105-BCA6-433F-A861-1D6591F3D90E}" type="presParOf" srcId="{1CF3B900-C39C-45E8-A0CE-03B822F9ABA3}" destId="{521F9063-8815-466E-ABD0-6666DB1D674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EFEF0-AA58-4AA6-AEA1-F89AAC9D17B4}" type="doc">
      <dgm:prSet loTypeId="urn:microsoft.com/office/officeart/2005/8/layout/vList6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50D7E8-B8E1-4E79-A8EF-1400021B6539}">
      <dgm:prSet phldrT="[Text]" custT="1"/>
      <dgm:spPr/>
      <dgm:t>
        <a:bodyPr/>
        <a:lstStyle/>
        <a:p>
          <a:r>
            <a:rPr lang="en-US" sz="5400" b="1" dirty="0">
              <a:solidFill>
                <a:srgbClr val="632F62"/>
              </a:solidFill>
            </a:rPr>
            <a:t>Before 5G</a:t>
          </a:r>
        </a:p>
      </dgm:t>
    </dgm:pt>
    <dgm:pt modelId="{FBCA789B-BCF4-47B2-AD50-52B0175E2297}" type="parTrans" cxnId="{2671F269-2346-4896-A8AD-F82B193EAA98}">
      <dgm:prSet/>
      <dgm:spPr/>
      <dgm:t>
        <a:bodyPr/>
        <a:lstStyle/>
        <a:p>
          <a:endParaRPr lang="en-US"/>
        </a:p>
      </dgm:t>
    </dgm:pt>
    <dgm:pt modelId="{58A01936-3465-457F-8653-07CAC3D34CCB}" type="sibTrans" cxnId="{2671F269-2346-4896-A8AD-F82B193EAA98}">
      <dgm:prSet/>
      <dgm:spPr/>
      <dgm:t>
        <a:bodyPr/>
        <a:lstStyle/>
        <a:p>
          <a:endParaRPr lang="en-US"/>
        </a:p>
      </dgm:t>
    </dgm:pt>
    <dgm:pt modelId="{D8053817-B6A1-4BB2-8923-09F0A5E56A02}">
      <dgm:prSet phldrT="[Text]" custT="1"/>
      <dgm:spPr/>
      <dgm:t>
        <a:bodyPr/>
        <a:lstStyle/>
        <a:p>
          <a:pPr algn="just">
            <a:lnSpc>
              <a:spcPct val="100000"/>
            </a:lnSpc>
            <a:buNone/>
          </a:pPr>
          <a:r>
            <a:rPr lang="en-US" sz="6600" b="1" i="0" strike="noStrike" dirty="0">
              <a:effectLst/>
              <a:latin typeface="&amp;quot"/>
            </a:rPr>
            <a:t>₹</a:t>
          </a:r>
          <a:r>
            <a:rPr lang="en-US" sz="6600" b="0" i="0" u="none" strike="noStrike" dirty="0">
              <a:effectLst/>
              <a:latin typeface="&amp;quot"/>
            </a:rPr>
            <a:t>‎190.2</a:t>
          </a:r>
          <a:endParaRPr lang="en-US" sz="6600" dirty="0"/>
        </a:p>
      </dgm:t>
    </dgm:pt>
    <dgm:pt modelId="{ECBC5B9C-6AE1-4802-8BAA-E2B609C43DE6}" type="parTrans" cxnId="{F1230625-F2E1-463D-81C2-5572747F4180}">
      <dgm:prSet/>
      <dgm:spPr/>
      <dgm:t>
        <a:bodyPr/>
        <a:lstStyle/>
        <a:p>
          <a:endParaRPr lang="en-US"/>
        </a:p>
      </dgm:t>
    </dgm:pt>
    <dgm:pt modelId="{A5E2BA22-958A-4D59-829E-C00C95FF4792}" type="sibTrans" cxnId="{F1230625-F2E1-463D-81C2-5572747F4180}">
      <dgm:prSet/>
      <dgm:spPr/>
      <dgm:t>
        <a:bodyPr/>
        <a:lstStyle/>
        <a:p>
          <a:endParaRPr lang="en-US"/>
        </a:p>
      </dgm:t>
    </dgm:pt>
    <dgm:pt modelId="{A3EC762A-6093-49B2-AB1C-2EA298A698DB}">
      <dgm:prSet phldrT="[Text]" custT="1"/>
      <dgm:spPr/>
      <dgm:t>
        <a:bodyPr/>
        <a:lstStyle/>
        <a:p>
          <a:r>
            <a:rPr lang="en-US" sz="6000" b="1" dirty="0">
              <a:solidFill>
                <a:schemeClr val="accent5">
                  <a:lumMod val="60000"/>
                  <a:lumOff val="40000"/>
                </a:schemeClr>
              </a:solidFill>
            </a:rPr>
            <a:t>After</a:t>
          </a:r>
          <a:r>
            <a:rPr lang="en-US" sz="4400" b="1" dirty="0">
              <a:solidFill>
                <a:schemeClr val="accent5">
                  <a:lumMod val="60000"/>
                  <a:lumOff val="40000"/>
                </a:schemeClr>
              </a:solidFill>
            </a:rPr>
            <a:t> </a:t>
          </a:r>
          <a:r>
            <a:rPr lang="en-US" sz="5400" b="1" dirty="0">
              <a:solidFill>
                <a:schemeClr val="accent5">
                  <a:lumMod val="60000"/>
                  <a:lumOff val="40000"/>
                </a:schemeClr>
              </a:solidFill>
            </a:rPr>
            <a:t>5G</a:t>
          </a:r>
        </a:p>
      </dgm:t>
    </dgm:pt>
    <dgm:pt modelId="{CDEDDCD0-B79B-459A-A832-ABE5F17DC4CC}" type="parTrans" cxnId="{2EFC6B0E-C7C1-451C-AB67-3452CAEFAD2C}">
      <dgm:prSet/>
      <dgm:spPr/>
      <dgm:t>
        <a:bodyPr/>
        <a:lstStyle/>
        <a:p>
          <a:endParaRPr lang="en-US"/>
        </a:p>
      </dgm:t>
    </dgm:pt>
    <dgm:pt modelId="{67B9F88B-6434-4CD4-8EA0-19B21BECFE68}" type="sibTrans" cxnId="{2EFC6B0E-C7C1-451C-AB67-3452CAEFAD2C}">
      <dgm:prSet/>
      <dgm:spPr/>
      <dgm:t>
        <a:bodyPr/>
        <a:lstStyle/>
        <a:p>
          <a:endParaRPr lang="en-US"/>
        </a:p>
      </dgm:t>
    </dgm:pt>
    <dgm:pt modelId="{3D305331-4F52-46B5-B8F9-F83A46958E84}">
      <dgm:prSet phldrT="[Text]"/>
      <dgm:spPr/>
      <dgm:t>
        <a:bodyPr/>
        <a:lstStyle/>
        <a:p>
          <a:pPr algn="just">
            <a:buNone/>
          </a:pPr>
          <a:r>
            <a:rPr lang="en-US" b="1" i="0" strike="noStrike" dirty="0">
              <a:effectLst/>
              <a:latin typeface="&amp;quot"/>
            </a:rPr>
            <a:t>₹</a:t>
          </a:r>
          <a:r>
            <a:rPr lang="en-US" b="0" i="0" u="none" strike="noStrike" dirty="0">
              <a:effectLst/>
              <a:latin typeface="&amp;quot"/>
            </a:rPr>
            <a:t>‎211.3</a:t>
          </a:r>
          <a:endParaRPr lang="en-US" dirty="0"/>
        </a:p>
      </dgm:t>
    </dgm:pt>
    <dgm:pt modelId="{94EE2049-7204-4AF8-AF03-194AB809BC73}" type="parTrans" cxnId="{2A886608-E6A5-4A57-8B01-A2F726995AAC}">
      <dgm:prSet/>
      <dgm:spPr/>
      <dgm:t>
        <a:bodyPr/>
        <a:lstStyle/>
        <a:p>
          <a:endParaRPr lang="en-US"/>
        </a:p>
      </dgm:t>
    </dgm:pt>
    <dgm:pt modelId="{CC3BA113-19F0-47F5-9664-34640C5436F8}" type="sibTrans" cxnId="{2A886608-E6A5-4A57-8B01-A2F726995AAC}">
      <dgm:prSet/>
      <dgm:spPr/>
      <dgm:t>
        <a:bodyPr/>
        <a:lstStyle/>
        <a:p>
          <a:endParaRPr lang="en-US"/>
        </a:p>
      </dgm:t>
    </dgm:pt>
    <dgm:pt modelId="{36434773-3C29-4DFB-A514-B16D1D29D117}" type="pres">
      <dgm:prSet presAssocID="{551EFEF0-AA58-4AA6-AEA1-F89AAC9D17B4}" presName="Name0" presStyleCnt="0">
        <dgm:presLayoutVars>
          <dgm:dir/>
          <dgm:animLvl val="lvl"/>
          <dgm:resizeHandles/>
        </dgm:presLayoutVars>
      </dgm:prSet>
      <dgm:spPr/>
    </dgm:pt>
    <dgm:pt modelId="{4CADE0F1-30D5-4241-A4EE-52B3E251445A}" type="pres">
      <dgm:prSet presAssocID="{3A50D7E8-B8E1-4E79-A8EF-1400021B6539}" presName="linNode" presStyleCnt="0"/>
      <dgm:spPr/>
    </dgm:pt>
    <dgm:pt modelId="{DFE577FE-61F7-49B9-ADF0-C22F66AD9DF8}" type="pres">
      <dgm:prSet presAssocID="{3A50D7E8-B8E1-4E79-A8EF-1400021B6539}" presName="parentShp" presStyleLbl="node1" presStyleIdx="0" presStyleCnt="2" custLinFactNeighborY="528">
        <dgm:presLayoutVars>
          <dgm:bulletEnabled val="1"/>
        </dgm:presLayoutVars>
      </dgm:prSet>
      <dgm:spPr/>
    </dgm:pt>
    <dgm:pt modelId="{425DF8FF-CA60-4344-9FC3-2DEDF2E9CEA0}" type="pres">
      <dgm:prSet presAssocID="{3A50D7E8-B8E1-4E79-A8EF-1400021B6539}" presName="childShp" presStyleLbl="bgAccFollowNode1" presStyleIdx="0" presStyleCnt="2" custScaleY="81536" custLinFactNeighborX="1" custLinFactNeighborY="2846">
        <dgm:presLayoutVars>
          <dgm:bulletEnabled val="1"/>
        </dgm:presLayoutVars>
      </dgm:prSet>
      <dgm:spPr/>
    </dgm:pt>
    <dgm:pt modelId="{843747B1-19CC-4258-BE04-E1873FD55C83}" type="pres">
      <dgm:prSet presAssocID="{58A01936-3465-457F-8653-07CAC3D34CCB}" presName="spacing" presStyleCnt="0"/>
      <dgm:spPr/>
    </dgm:pt>
    <dgm:pt modelId="{1CF3B900-C39C-45E8-A0CE-03B822F9ABA3}" type="pres">
      <dgm:prSet presAssocID="{A3EC762A-6093-49B2-AB1C-2EA298A698DB}" presName="linNode" presStyleCnt="0"/>
      <dgm:spPr/>
    </dgm:pt>
    <dgm:pt modelId="{55DB85E5-32F2-4AC5-9993-8571B7024173}" type="pres">
      <dgm:prSet presAssocID="{A3EC762A-6093-49B2-AB1C-2EA298A698DB}" presName="parentShp" presStyleLbl="node1" presStyleIdx="1" presStyleCnt="2">
        <dgm:presLayoutVars>
          <dgm:bulletEnabled val="1"/>
        </dgm:presLayoutVars>
      </dgm:prSet>
      <dgm:spPr/>
    </dgm:pt>
    <dgm:pt modelId="{521F9063-8815-466E-ABD0-6666DB1D674F}" type="pres">
      <dgm:prSet presAssocID="{A3EC762A-6093-49B2-AB1C-2EA298A698DB}" presName="childShp" presStyleLbl="bgAccFollowNode1" presStyleIdx="1" presStyleCnt="2" custScaleY="75270">
        <dgm:presLayoutVars>
          <dgm:bulletEnabled val="1"/>
        </dgm:presLayoutVars>
      </dgm:prSet>
      <dgm:spPr/>
    </dgm:pt>
  </dgm:ptLst>
  <dgm:cxnLst>
    <dgm:cxn modelId="{2A886608-E6A5-4A57-8B01-A2F726995AAC}" srcId="{A3EC762A-6093-49B2-AB1C-2EA298A698DB}" destId="{3D305331-4F52-46B5-B8F9-F83A46958E84}" srcOrd="0" destOrd="0" parTransId="{94EE2049-7204-4AF8-AF03-194AB809BC73}" sibTransId="{CC3BA113-19F0-47F5-9664-34640C5436F8}"/>
    <dgm:cxn modelId="{2EFC6B0E-C7C1-451C-AB67-3452CAEFAD2C}" srcId="{551EFEF0-AA58-4AA6-AEA1-F89AAC9D17B4}" destId="{A3EC762A-6093-49B2-AB1C-2EA298A698DB}" srcOrd="1" destOrd="0" parTransId="{CDEDDCD0-B79B-459A-A832-ABE5F17DC4CC}" sibTransId="{67B9F88B-6434-4CD4-8EA0-19B21BECFE68}"/>
    <dgm:cxn modelId="{DC344116-D804-44B9-9F03-A005A17630FB}" type="presOf" srcId="{551EFEF0-AA58-4AA6-AEA1-F89AAC9D17B4}" destId="{36434773-3C29-4DFB-A514-B16D1D29D117}" srcOrd="0" destOrd="0" presId="urn:microsoft.com/office/officeart/2005/8/layout/vList6"/>
    <dgm:cxn modelId="{49EE6820-AABB-40C5-B4E4-1B5462D65B62}" type="presOf" srcId="{D8053817-B6A1-4BB2-8923-09F0A5E56A02}" destId="{425DF8FF-CA60-4344-9FC3-2DEDF2E9CEA0}" srcOrd="0" destOrd="0" presId="urn:microsoft.com/office/officeart/2005/8/layout/vList6"/>
    <dgm:cxn modelId="{97C4DC21-B155-42BB-80B5-634CBD2C06D1}" type="presOf" srcId="{3A50D7E8-B8E1-4E79-A8EF-1400021B6539}" destId="{DFE577FE-61F7-49B9-ADF0-C22F66AD9DF8}" srcOrd="0" destOrd="0" presId="urn:microsoft.com/office/officeart/2005/8/layout/vList6"/>
    <dgm:cxn modelId="{F1230625-F2E1-463D-81C2-5572747F4180}" srcId="{3A50D7E8-B8E1-4E79-A8EF-1400021B6539}" destId="{D8053817-B6A1-4BB2-8923-09F0A5E56A02}" srcOrd="0" destOrd="0" parTransId="{ECBC5B9C-6AE1-4802-8BAA-E2B609C43DE6}" sibTransId="{A5E2BA22-958A-4D59-829E-C00C95FF4792}"/>
    <dgm:cxn modelId="{C2F3EA68-ADFC-49AF-B0F9-F86828DE84EB}" type="presOf" srcId="{3D305331-4F52-46B5-B8F9-F83A46958E84}" destId="{521F9063-8815-466E-ABD0-6666DB1D674F}" srcOrd="0" destOrd="0" presId="urn:microsoft.com/office/officeart/2005/8/layout/vList6"/>
    <dgm:cxn modelId="{2671F269-2346-4896-A8AD-F82B193EAA98}" srcId="{551EFEF0-AA58-4AA6-AEA1-F89AAC9D17B4}" destId="{3A50D7E8-B8E1-4E79-A8EF-1400021B6539}" srcOrd="0" destOrd="0" parTransId="{FBCA789B-BCF4-47B2-AD50-52B0175E2297}" sibTransId="{58A01936-3465-457F-8653-07CAC3D34CCB}"/>
    <dgm:cxn modelId="{405DA2F5-B469-4D2D-9C0D-A815E0E33D35}" type="presOf" srcId="{A3EC762A-6093-49B2-AB1C-2EA298A698DB}" destId="{55DB85E5-32F2-4AC5-9993-8571B7024173}" srcOrd="0" destOrd="0" presId="urn:microsoft.com/office/officeart/2005/8/layout/vList6"/>
    <dgm:cxn modelId="{5050AAF1-BA0C-40AD-AED9-11FC474BA956}" type="presParOf" srcId="{36434773-3C29-4DFB-A514-B16D1D29D117}" destId="{4CADE0F1-30D5-4241-A4EE-52B3E251445A}" srcOrd="0" destOrd="0" presId="urn:microsoft.com/office/officeart/2005/8/layout/vList6"/>
    <dgm:cxn modelId="{D48FBEFE-8CE2-4EBC-A352-C61B68DFAEA2}" type="presParOf" srcId="{4CADE0F1-30D5-4241-A4EE-52B3E251445A}" destId="{DFE577FE-61F7-49B9-ADF0-C22F66AD9DF8}" srcOrd="0" destOrd="0" presId="urn:microsoft.com/office/officeart/2005/8/layout/vList6"/>
    <dgm:cxn modelId="{05AD02E8-73E7-4592-8442-1E15CC7DD84D}" type="presParOf" srcId="{4CADE0F1-30D5-4241-A4EE-52B3E251445A}" destId="{425DF8FF-CA60-4344-9FC3-2DEDF2E9CEA0}" srcOrd="1" destOrd="0" presId="urn:microsoft.com/office/officeart/2005/8/layout/vList6"/>
    <dgm:cxn modelId="{254C9C1B-A036-4A23-AAE3-07D3633CDEDE}" type="presParOf" srcId="{36434773-3C29-4DFB-A514-B16D1D29D117}" destId="{843747B1-19CC-4258-BE04-E1873FD55C83}" srcOrd="1" destOrd="0" presId="urn:microsoft.com/office/officeart/2005/8/layout/vList6"/>
    <dgm:cxn modelId="{BB049B40-331D-425A-89B3-3B33B0B49A45}" type="presParOf" srcId="{36434773-3C29-4DFB-A514-B16D1D29D117}" destId="{1CF3B900-C39C-45E8-A0CE-03B822F9ABA3}" srcOrd="2" destOrd="0" presId="urn:microsoft.com/office/officeart/2005/8/layout/vList6"/>
    <dgm:cxn modelId="{4DB82BED-66A2-4548-AA8C-6B8CC5C25BE2}" type="presParOf" srcId="{1CF3B900-C39C-45E8-A0CE-03B822F9ABA3}" destId="{55DB85E5-32F2-4AC5-9993-8571B7024173}" srcOrd="0" destOrd="0" presId="urn:microsoft.com/office/officeart/2005/8/layout/vList6"/>
    <dgm:cxn modelId="{E9030105-BCA6-433F-A861-1D6591F3D90E}" type="presParOf" srcId="{1CF3B900-C39C-45E8-A0CE-03B822F9ABA3}" destId="{521F9063-8815-466E-ABD0-6666DB1D674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EFEF0-AA58-4AA6-AEA1-F89AAC9D17B4}" type="doc">
      <dgm:prSet loTypeId="urn:microsoft.com/office/officeart/2005/8/layout/vList6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50D7E8-B8E1-4E79-A8EF-1400021B6539}">
      <dgm:prSet phldrT="[Text]" custT="1"/>
      <dgm:spPr/>
      <dgm:t>
        <a:bodyPr/>
        <a:lstStyle/>
        <a:p>
          <a:r>
            <a:rPr lang="en-US" sz="5400" b="1" dirty="0">
              <a:solidFill>
                <a:srgbClr val="632F62"/>
              </a:solidFill>
            </a:rPr>
            <a:t>Before 5G</a:t>
          </a:r>
        </a:p>
      </dgm:t>
    </dgm:pt>
    <dgm:pt modelId="{FBCA789B-BCF4-47B2-AD50-52B0175E2297}" type="parTrans" cxnId="{2671F269-2346-4896-A8AD-F82B193EAA98}">
      <dgm:prSet/>
      <dgm:spPr/>
      <dgm:t>
        <a:bodyPr/>
        <a:lstStyle/>
        <a:p>
          <a:endParaRPr lang="en-US"/>
        </a:p>
      </dgm:t>
    </dgm:pt>
    <dgm:pt modelId="{58A01936-3465-457F-8653-07CAC3D34CCB}" type="sibTrans" cxnId="{2671F269-2346-4896-A8AD-F82B193EAA98}">
      <dgm:prSet/>
      <dgm:spPr/>
      <dgm:t>
        <a:bodyPr/>
        <a:lstStyle/>
        <a:p>
          <a:endParaRPr lang="en-US"/>
        </a:p>
      </dgm:t>
    </dgm:pt>
    <dgm:pt modelId="{D8053817-B6A1-4BB2-8923-09F0A5E56A02}">
      <dgm:prSet phldrT="[Text]" custT="1"/>
      <dgm:spPr/>
      <dgm:t>
        <a:bodyPr/>
        <a:lstStyle/>
        <a:p>
          <a:pPr algn="just">
            <a:lnSpc>
              <a:spcPct val="100000"/>
            </a:lnSpc>
            <a:buNone/>
          </a:pPr>
          <a:r>
            <a:rPr lang="en-US" sz="5400" b="1" i="0" strike="noStrike" dirty="0">
              <a:effectLst/>
              <a:latin typeface="&amp;quot"/>
            </a:rPr>
            <a:t>₹</a:t>
          </a:r>
          <a:r>
            <a:rPr lang="en-US" sz="5400" b="0" i="0" u="none" strike="noStrike" dirty="0">
              <a:effectLst/>
              <a:latin typeface="&amp;quot"/>
            </a:rPr>
            <a:t>‎</a:t>
          </a:r>
          <a:r>
            <a:rPr lang="en-US" sz="5400" dirty="0"/>
            <a:t>84.4 Million</a:t>
          </a:r>
        </a:p>
      </dgm:t>
    </dgm:pt>
    <dgm:pt modelId="{ECBC5B9C-6AE1-4802-8BAA-E2B609C43DE6}" type="parTrans" cxnId="{F1230625-F2E1-463D-81C2-5572747F4180}">
      <dgm:prSet/>
      <dgm:spPr/>
      <dgm:t>
        <a:bodyPr/>
        <a:lstStyle/>
        <a:p>
          <a:endParaRPr lang="en-US"/>
        </a:p>
      </dgm:t>
    </dgm:pt>
    <dgm:pt modelId="{A5E2BA22-958A-4D59-829E-C00C95FF4792}" type="sibTrans" cxnId="{F1230625-F2E1-463D-81C2-5572747F4180}">
      <dgm:prSet/>
      <dgm:spPr/>
      <dgm:t>
        <a:bodyPr/>
        <a:lstStyle/>
        <a:p>
          <a:endParaRPr lang="en-US"/>
        </a:p>
      </dgm:t>
    </dgm:pt>
    <dgm:pt modelId="{A3EC762A-6093-49B2-AB1C-2EA298A698DB}">
      <dgm:prSet phldrT="[Text]" custT="1"/>
      <dgm:spPr/>
      <dgm:t>
        <a:bodyPr/>
        <a:lstStyle/>
        <a:p>
          <a:r>
            <a:rPr lang="en-US" sz="6000" b="1" dirty="0">
              <a:solidFill>
                <a:schemeClr val="accent5">
                  <a:lumMod val="60000"/>
                  <a:lumOff val="40000"/>
                </a:schemeClr>
              </a:solidFill>
            </a:rPr>
            <a:t>After</a:t>
          </a:r>
          <a:r>
            <a:rPr lang="en-US" sz="4400" b="1" dirty="0">
              <a:solidFill>
                <a:schemeClr val="accent5">
                  <a:lumMod val="60000"/>
                  <a:lumOff val="40000"/>
                </a:schemeClr>
              </a:solidFill>
            </a:rPr>
            <a:t> </a:t>
          </a:r>
          <a:r>
            <a:rPr lang="en-US" sz="5400" b="1" dirty="0">
              <a:solidFill>
                <a:schemeClr val="accent5">
                  <a:lumMod val="60000"/>
                  <a:lumOff val="40000"/>
                </a:schemeClr>
              </a:solidFill>
            </a:rPr>
            <a:t>5G</a:t>
          </a:r>
        </a:p>
      </dgm:t>
    </dgm:pt>
    <dgm:pt modelId="{CDEDDCD0-B79B-459A-A832-ABE5F17DC4CC}" type="parTrans" cxnId="{2EFC6B0E-C7C1-451C-AB67-3452CAEFAD2C}">
      <dgm:prSet/>
      <dgm:spPr/>
      <dgm:t>
        <a:bodyPr/>
        <a:lstStyle/>
        <a:p>
          <a:endParaRPr lang="en-US"/>
        </a:p>
      </dgm:t>
    </dgm:pt>
    <dgm:pt modelId="{67B9F88B-6434-4CD4-8EA0-19B21BECFE68}" type="sibTrans" cxnId="{2EFC6B0E-C7C1-451C-AB67-3452CAEFAD2C}">
      <dgm:prSet/>
      <dgm:spPr/>
      <dgm:t>
        <a:bodyPr/>
        <a:lstStyle/>
        <a:p>
          <a:endParaRPr lang="en-US"/>
        </a:p>
      </dgm:t>
    </dgm:pt>
    <dgm:pt modelId="{3D305331-4F52-46B5-B8F9-F83A46958E84}">
      <dgm:prSet phldrT="[Text]"/>
      <dgm:spPr/>
      <dgm:t>
        <a:bodyPr/>
        <a:lstStyle/>
        <a:p>
          <a:pPr algn="just">
            <a:buNone/>
          </a:pPr>
          <a:r>
            <a:rPr lang="en-US" b="1" i="0" strike="noStrike" dirty="0">
              <a:effectLst/>
              <a:latin typeface="&amp;quot"/>
            </a:rPr>
            <a:t>₹</a:t>
          </a:r>
          <a:r>
            <a:rPr lang="en-US" b="0" i="0" u="none" strike="noStrike" dirty="0">
              <a:effectLst/>
              <a:latin typeface="&amp;quot"/>
            </a:rPr>
            <a:t>‎77</a:t>
          </a:r>
          <a:r>
            <a:rPr lang="en-US" dirty="0"/>
            <a:t>.4 Million</a:t>
          </a:r>
        </a:p>
      </dgm:t>
    </dgm:pt>
    <dgm:pt modelId="{94EE2049-7204-4AF8-AF03-194AB809BC73}" type="parTrans" cxnId="{2A886608-E6A5-4A57-8B01-A2F726995AAC}">
      <dgm:prSet/>
      <dgm:spPr/>
      <dgm:t>
        <a:bodyPr/>
        <a:lstStyle/>
        <a:p>
          <a:endParaRPr lang="en-US"/>
        </a:p>
      </dgm:t>
    </dgm:pt>
    <dgm:pt modelId="{CC3BA113-19F0-47F5-9664-34640C5436F8}" type="sibTrans" cxnId="{2A886608-E6A5-4A57-8B01-A2F726995AAC}">
      <dgm:prSet/>
      <dgm:spPr/>
      <dgm:t>
        <a:bodyPr/>
        <a:lstStyle/>
        <a:p>
          <a:endParaRPr lang="en-US"/>
        </a:p>
      </dgm:t>
    </dgm:pt>
    <dgm:pt modelId="{36434773-3C29-4DFB-A514-B16D1D29D117}" type="pres">
      <dgm:prSet presAssocID="{551EFEF0-AA58-4AA6-AEA1-F89AAC9D17B4}" presName="Name0" presStyleCnt="0">
        <dgm:presLayoutVars>
          <dgm:dir/>
          <dgm:animLvl val="lvl"/>
          <dgm:resizeHandles/>
        </dgm:presLayoutVars>
      </dgm:prSet>
      <dgm:spPr/>
    </dgm:pt>
    <dgm:pt modelId="{4CADE0F1-30D5-4241-A4EE-52B3E251445A}" type="pres">
      <dgm:prSet presAssocID="{3A50D7E8-B8E1-4E79-A8EF-1400021B6539}" presName="linNode" presStyleCnt="0"/>
      <dgm:spPr/>
    </dgm:pt>
    <dgm:pt modelId="{DFE577FE-61F7-49B9-ADF0-C22F66AD9DF8}" type="pres">
      <dgm:prSet presAssocID="{3A50D7E8-B8E1-4E79-A8EF-1400021B6539}" presName="parentShp" presStyleLbl="node1" presStyleIdx="0" presStyleCnt="2" custLinFactNeighborY="528">
        <dgm:presLayoutVars>
          <dgm:bulletEnabled val="1"/>
        </dgm:presLayoutVars>
      </dgm:prSet>
      <dgm:spPr/>
    </dgm:pt>
    <dgm:pt modelId="{425DF8FF-CA60-4344-9FC3-2DEDF2E9CEA0}" type="pres">
      <dgm:prSet presAssocID="{3A50D7E8-B8E1-4E79-A8EF-1400021B6539}" presName="childShp" presStyleLbl="bgAccFollowNode1" presStyleIdx="0" presStyleCnt="2" custScaleY="81536" custLinFactNeighborX="1" custLinFactNeighborY="2846">
        <dgm:presLayoutVars>
          <dgm:bulletEnabled val="1"/>
        </dgm:presLayoutVars>
      </dgm:prSet>
      <dgm:spPr/>
    </dgm:pt>
    <dgm:pt modelId="{843747B1-19CC-4258-BE04-E1873FD55C83}" type="pres">
      <dgm:prSet presAssocID="{58A01936-3465-457F-8653-07CAC3D34CCB}" presName="spacing" presStyleCnt="0"/>
      <dgm:spPr/>
    </dgm:pt>
    <dgm:pt modelId="{1CF3B900-C39C-45E8-A0CE-03B822F9ABA3}" type="pres">
      <dgm:prSet presAssocID="{A3EC762A-6093-49B2-AB1C-2EA298A698DB}" presName="linNode" presStyleCnt="0"/>
      <dgm:spPr/>
    </dgm:pt>
    <dgm:pt modelId="{55DB85E5-32F2-4AC5-9993-8571B7024173}" type="pres">
      <dgm:prSet presAssocID="{A3EC762A-6093-49B2-AB1C-2EA298A698DB}" presName="parentShp" presStyleLbl="node1" presStyleIdx="1" presStyleCnt="2">
        <dgm:presLayoutVars>
          <dgm:bulletEnabled val="1"/>
        </dgm:presLayoutVars>
      </dgm:prSet>
      <dgm:spPr/>
    </dgm:pt>
    <dgm:pt modelId="{521F9063-8815-466E-ABD0-6666DB1D674F}" type="pres">
      <dgm:prSet presAssocID="{A3EC762A-6093-49B2-AB1C-2EA298A698DB}" presName="childShp" presStyleLbl="bgAccFollowNode1" presStyleIdx="1" presStyleCnt="2" custScaleY="75270" custLinFactNeighborX="1" custLinFactNeighborY="2846">
        <dgm:presLayoutVars>
          <dgm:bulletEnabled val="1"/>
        </dgm:presLayoutVars>
      </dgm:prSet>
      <dgm:spPr/>
    </dgm:pt>
  </dgm:ptLst>
  <dgm:cxnLst>
    <dgm:cxn modelId="{2A886608-E6A5-4A57-8B01-A2F726995AAC}" srcId="{A3EC762A-6093-49B2-AB1C-2EA298A698DB}" destId="{3D305331-4F52-46B5-B8F9-F83A46958E84}" srcOrd="0" destOrd="0" parTransId="{94EE2049-7204-4AF8-AF03-194AB809BC73}" sibTransId="{CC3BA113-19F0-47F5-9664-34640C5436F8}"/>
    <dgm:cxn modelId="{2EFC6B0E-C7C1-451C-AB67-3452CAEFAD2C}" srcId="{551EFEF0-AA58-4AA6-AEA1-F89AAC9D17B4}" destId="{A3EC762A-6093-49B2-AB1C-2EA298A698DB}" srcOrd="1" destOrd="0" parTransId="{CDEDDCD0-B79B-459A-A832-ABE5F17DC4CC}" sibTransId="{67B9F88B-6434-4CD4-8EA0-19B21BECFE68}"/>
    <dgm:cxn modelId="{DC344116-D804-44B9-9F03-A005A17630FB}" type="presOf" srcId="{551EFEF0-AA58-4AA6-AEA1-F89AAC9D17B4}" destId="{36434773-3C29-4DFB-A514-B16D1D29D117}" srcOrd="0" destOrd="0" presId="urn:microsoft.com/office/officeart/2005/8/layout/vList6"/>
    <dgm:cxn modelId="{49EE6820-AABB-40C5-B4E4-1B5462D65B62}" type="presOf" srcId="{D8053817-B6A1-4BB2-8923-09F0A5E56A02}" destId="{425DF8FF-CA60-4344-9FC3-2DEDF2E9CEA0}" srcOrd="0" destOrd="0" presId="urn:microsoft.com/office/officeart/2005/8/layout/vList6"/>
    <dgm:cxn modelId="{97C4DC21-B155-42BB-80B5-634CBD2C06D1}" type="presOf" srcId="{3A50D7E8-B8E1-4E79-A8EF-1400021B6539}" destId="{DFE577FE-61F7-49B9-ADF0-C22F66AD9DF8}" srcOrd="0" destOrd="0" presId="urn:microsoft.com/office/officeart/2005/8/layout/vList6"/>
    <dgm:cxn modelId="{F1230625-F2E1-463D-81C2-5572747F4180}" srcId="{3A50D7E8-B8E1-4E79-A8EF-1400021B6539}" destId="{D8053817-B6A1-4BB2-8923-09F0A5E56A02}" srcOrd="0" destOrd="0" parTransId="{ECBC5B9C-6AE1-4802-8BAA-E2B609C43DE6}" sibTransId="{A5E2BA22-958A-4D59-829E-C00C95FF4792}"/>
    <dgm:cxn modelId="{C2F3EA68-ADFC-49AF-B0F9-F86828DE84EB}" type="presOf" srcId="{3D305331-4F52-46B5-B8F9-F83A46958E84}" destId="{521F9063-8815-466E-ABD0-6666DB1D674F}" srcOrd="0" destOrd="0" presId="urn:microsoft.com/office/officeart/2005/8/layout/vList6"/>
    <dgm:cxn modelId="{2671F269-2346-4896-A8AD-F82B193EAA98}" srcId="{551EFEF0-AA58-4AA6-AEA1-F89AAC9D17B4}" destId="{3A50D7E8-B8E1-4E79-A8EF-1400021B6539}" srcOrd="0" destOrd="0" parTransId="{FBCA789B-BCF4-47B2-AD50-52B0175E2297}" sibTransId="{58A01936-3465-457F-8653-07CAC3D34CCB}"/>
    <dgm:cxn modelId="{405DA2F5-B469-4D2D-9C0D-A815E0E33D35}" type="presOf" srcId="{A3EC762A-6093-49B2-AB1C-2EA298A698DB}" destId="{55DB85E5-32F2-4AC5-9993-8571B7024173}" srcOrd="0" destOrd="0" presId="urn:microsoft.com/office/officeart/2005/8/layout/vList6"/>
    <dgm:cxn modelId="{5050AAF1-BA0C-40AD-AED9-11FC474BA956}" type="presParOf" srcId="{36434773-3C29-4DFB-A514-B16D1D29D117}" destId="{4CADE0F1-30D5-4241-A4EE-52B3E251445A}" srcOrd="0" destOrd="0" presId="urn:microsoft.com/office/officeart/2005/8/layout/vList6"/>
    <dgm:cxn modelId="{D48FBEFE-8CE2-4EBC-A352-C61B68DFAEA2}" type="presParOf" srcId="{4CADE0F1-30D5-4241-A4EE-52B3E251445A}" destId="{DFE577FE-61F7-49B9-ADF0-C22F66AD9DF8}" srcOrd="0" destOrd="0" presId="urn:microsoft.com/office/officeart/2005/8/layout/vList6"/>
    <dgm:cxn modelId="{05AD02E8-73E7-4592-8442-1E15CC7DD84D}" type="presParOf" srcId="{4CADE0F1-30D5-4241-A4EE-52B3E251445A}" destId="{425DF8FF-CA60-4344-9FC3-2DEDF2E9CEA0}" srcOrd="1" destOrd="0" presId="urn:microsoft.com/office/officeart/2005/8/layout/vList6"/>
    <dgm:cxn modelId="{254C9C1B-A036-4A23-AAE3-07D3633CDEDE}" type="presParOf" srcId="{36434773-3C29-4DFB-A514-B16D1D29D117}" destId="{843747B1-19CC-4258-BE04-E1873FD55C83}" srcOrd="1" destOrd="0" presId="urn:microsoft.com/office/officeart/2005/8/layout/vList6"/>
    <dgm:cxn modelId="{BB049B40-331D-425A-89B3-3B33B0B49A45}" type="presParOf" srcId="{36434773-3C29-4DFB-A514-B16D1D29D117}" destId="{1CF3B900-C39C-45E8-A0CE-03B822F9ABA3}" srcOrd="2" destOrd="0" presId="urn:microsoft.com/office/officeart/2005/8/layout/vList6"/>
    <dgm:cxn modelId="{4DB82BED-66A2-4548-AA8C-6B8CC5C25BE2}" type="presParOf" srcId="{1CF3B900-C39C-45E8-A0CE-03B822F9ABA3}" destId="{55DB85E5-32F2-4AC5-9993-8571B7024173}" srcOrd="0" destOrd="0" presId="urn:microsoft.com/office/officeart/2005/8/layout/vList6"/>
    <dgm:cxn modelId="{E9030105-BCA6-433F-A861-1D6591F3D90E}" type="presParOf" srcId="{1CF3B900-C39C-45E8-A0CE-03B822F9ABA3}" destId="{521F9063-8815-466E-ABD0-6666DB1D674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1EFEF0-AA58-4AA6-AEA1-F89AAC9D17B4}" type="doc">
      <dgm:prSet loTypeId="urn:microsoft.com/office/officeart/2005/8/layout/vList6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50D7E8-B8E1-4E79-A8EF-1400021B6539}">
      <dgm:prSet phldrT="[Text]" custT="1"/>
      <dgm:spPr/>
      <dgm:t>
        <a:bodyPr/>
        <a:lstStyle/>
        <a:p>
          <a:r>
            <a:rPr lang="en-US" sz="5400" b="1" dirty="0">
              <a:solidFill>
                <a:srgbClr val="632F62"/>
              </a:solidFill>
            </a:rPr>
            <a:t>Before 5G</a:t>
          </a:r>
        </a:p>
      </dgm:t>
    </dgm:pt>
    <dgm:pt modelId="{FBCA789B-BCF4-47B2-AD50-52B0175E2297}" type="parTrans" cxnId="{2671F269-2346-4896-A8AD-F82B193EAA98}">
      <dgm:prSet/>
      <dgm:spPr/>
      <dgm:t>
        <a:bodyPr/>
        <a:lstStyle/>
        <a:p>
          <a:endParaRPr lang="en-US"/>
        </a:p>
      </dgm:t>
    </dgm:pt>
    <dgm:pt modelId="{58A01936-3465-457F-8653-07CAC3D34CCB}" type="sibTrans" cxnId="{2671F269-2346-4896-A8AD-F82B193EAA98}">
      <dgm:prSet/>
      <dgm:spPr/>
      <dgm:t>
        <a:bodyPr/>
        <a:lstStyle/>
        <a:p>
          <a:endParaRPr lang="en-US"/>
        </a:p>
      </dgm:t>
    </dgm:pt>
    <dgm:pt modelId="{D8053817-B6A1-4BB2-8923-09F0A5E56A02}">
      <dgm:prSet phldrT="[Text]" custT="1"/>
      <dgm:spPr/>
      <dgm:t>
        <a:bodyPr/>
        <a:lstStyle/>
        <a:p>
          <a:pPr algn="just">
            <a:lnSpc>
              <a:spcPct val="100000"/>
            </a:lnSpc>
            <a:buNone/>
          </a:pPr>
          <a:r>
            <a:rPr lang="en-US" sz="5400" b="1" i="0" strike="noStrike" dirty="0">
              <a:effectLst/>
              <a:latin typeface="&amp;quot"/>
            </a:rPr>
            <a:t>₹</a:t>
          </a:r>
          <a:r>
            <a:rPr lang="en-US" sz="5400" b="0" i="0" u="none" strike="noStrike" dirty="0">
              <a:effectLst/>
              <a:latin typeface="&amp;quot"/>
            </a:rPr>
            <a:t>‎</a:t>
          </a:r>
          <a:r>
            <a:rPr lang="en-US" sz="5400" dirty="0"/>
            <a:t>5.6 Million</a:t>
          </a:r>
        </a:p>
      </dgm:t>
    </dgm:pt>
    <dgm:pt modelId="{ECBC5B9C-6AE1-4802-8BAA-E2B609C43DE6}" type="parTrans" cxnId="{F1230625-F2E1-463D-81C2-5572747F4180}">
      <dgm:prSet/>
      <dgm:spPr/>
      <dgm:t>
        <a:bodyPr/>
        <a:lstStyle/>
        <a:p>
          <a:endParaRPr lang="en-US"/>
        </a:p>
      </dgm:t>
    </dgm:pt>
    <dgm:pt modelId="{A5E2BA22-958A-4D59-829E-C00C95FF4792}" type="sibTrans" cxnId="{F1230625-F2E1-463D-81C2-5572747F4180}">
      <dgm:prSet/>
      <dgm:spPr/>
      <dgm:t>
        <a:bodyPr/>
        <a:lstStyle/>
        <a:p>
          <a:endParaRPr lang="en-US"/>
        </a:p>
      </dgm:t>
    </dgm:pt>
    <dgm:pt modelId="{A3EC762A-6093-49B2-AB1C-2EA298A698DB}">
      <dgm:prSet phldrT="[Text]" custT="1"/>
      <dgm:spPr/>
      <dgm:t>
        <a:bodyPr/>
        <a:lstStyle/>
        <a:p>
          <a:r>
            <a:rPr lang="en-US" sz="6000" b="1" dirty="0">
              <a:solidFill>
                <a:schemeClr val="accent5">
                  <a:lumMod val="60000"/>
                  <a:lumOff val="40000"/>
                </a:schemeClr>
              </a:solidFill>
            </a:rPr>
            <a:t>After</a:t>
          </a:r>
          <a:r>
            <a:rPr lang="en-US" sz="4400" b="1" dirty="0">
              <a:solidFill>
                <a:schemeClr val="accent5">
                  <a:lumMod val="60000"/>
                  <a:lumOff val="40000"/>
                </a:schemeClr>
              </a:solidFill>
            </a:rPr>
            <a:t> </a:t>
          </a:r>
          <a:r>
            <a:rPr lang="en-US" sz="5400" b="1" dirty="0">
              <a:solidFill>
                <a:schemeClr val="accent5">
                  <a:lumMod val="60000"/>
                  <a:lumOff val="40000"/>
                </a:schemeClr>
              </a:solidFill>
            </a:rPr>
            <a:t>5G</a:t>
          </a:r>
        </a:p>
      </dgm:t>
    </dgm:pt>
    <dgm:pt modelId="{CDEDDCD0-B79B-459A-A832-ABE5F17DC4CC}" type="parTrans" cxnId="{2EFC6B0E-C7C1-451C-AB67-3452CAEFAD2C}">
      <dgm:prSet/>
      <dgm:spPr/>
      <dgm:t>
        <a:bodyPr/>
        <a:lstStyle/>
        <a:p>
          <a:endParaRPr lang="en-US"/>
        </a:p>
      </dgm:t>
    </dgm:pt>
    <dgm:pt modelId="{67B9F88B-6434-4CD4-8EA0-19B21BECFE68}" type="sibTrans" cxnId="{2EFC6B0E-C7C1-451C-AB67-3452CAEFAD2C}">
      <dgm:prSet/>
      <dgm:spPr/>
      <dgm:t>
        <a:bodyPr/>
        <a:lstStyle/>
        <a:p>
          <a:endParaRPr lang="en-US"/>
        </a:p>
      </dgm:t>
    </dgm:pt>
    <dgm:pt modelId="{3D305331-4F52-46B5-B8F9-F83A46958E84}">
      <dgm:prSet phldrT="[Text]" custT="1"/>
      <dgm:spPr/>
      <dgm:t>
        <a:bodyPr/>
        <a:lstStyle/>
        <a:p>
          <a:pPr algn="just">
            <a:buNone/>
          </a:pPr>
          <a:r>
            <a:rPr lang="en-US" sz="6000" b="1" i="0" strike="noStrike" dirty="0">
              <a:effectLst/>
              <a:latin typeface="&amp;quot"/>
            </a:rPr>
            <a:t>₹</a:t>
          </a:r>
          <a:r>
            <a:rPr lang="en-US" sz="6000" b="0" i="0" u="none" strike="noStrike" dirty="0">
              <a:effectLst/>
              <a:latin typeface="&amp;quot"/>
            </a:rPr>
            <a:t>‎6.9</a:t>
          </a:r>
          <a:r>
            <a:rPr lang="en-US" sz="6000" dirty="0"/>
            <a:t> Million</a:t>
          </a:r>
        </a:p>
      </dgm:t>
    </dgm:pt>
    <dgm:pt modelId="{94EE2049-7204-4AF8-AF03-194AB809BC73}" type="parTrans" cxnId="{2A886608-E6A5-4A57-8B01-A2F726995AAC}">
      <dgm:prSet/>
      <dgm:spPr/>
      <dgm:t>
        <a:bodyPr/>
        <a:lstStyle/>
        <a:p>
          <a:endParaRPr lang="en-US"/>
        </a:p>
      </dgm:t>
    </dgm:pt>
    <dgm:pt modelId="{CC3BA113-19F0-47F5-9664-34640C5436F8}" type="sibTrans" cxnId="{2A886608-E6A5-4A57-8B01-A2F726995AAC}">
      <dgm:prSet/>
      <dgm:spPr/>
      <dgm:t>
        <a:bodyPr/>
        <a:lstStyle/>
        <a:p>
          <a:endParaRPr lang="en-US"/>
        </a:p>
      </dgm:t>
    </dgm:pt>
    <dgm:pt modelId="{36434773-3C29-4DFB-A514-B16D1D29D117}" type="pres">
      <dgm:prSet presAssocID="{551EFEF0-AA58-4AA6-AEA1-F89AAC9D17B4}" presName="Name0" presStyleCnt="0">
        <dgm:presLayoutVars>
          <dgm:dir/>
          <dgm:animLvl val="lvl"/>
          <dgm:resizeHandles/>
        </dgm:presLayoutVars>
      </dgm:prSet>
      <dgm:spPr/>
    </dgm:pt>
    <dgm:pt modelId="{4CADE0F1-30D5-4241-A4EE-52B3E251445A}" type="pres">
      <dgm:prSet presAssocID="{3A50D7E8-B8E1-4E79-A8EF-1400021B6539}" presName="linNode" presStyleCnt="0"/>
      <dgm:spPr/>
    </dgm:pt>
    <dgm:pt modelId="{DFE577FE-61F7-49B9-ADF0-C22F66AD9DF8}" type="pres">
      <dgm:prSet presAssocID="{3A50D7E8-B8E1-4E79-A8EF-1400021B6539}" presName="parentShp" presStyleLbl="node1" presStyleIdx="0" presStyleCnt="2" custLinFactNeighborY="528">
        <dgm:presLayoutVars>
          <dgm:bulletEnabled val="1"/>
        </dgm:presLayoutVars>
      </dgm:prSet>
      <dgm:spPr/>
    </dgm:pt>
    <dgm:pt modelId="{425DF8FF-CA60-4344-9FC3-2DEDF2E9CEA0}" type="pres">
      <dgm:prSet presAssocID="{3A50D7E8-B8E1-4E79-A8EF-1400021B6539}" presName="childShp" presStyleLbl="bgAccFollowNode1" presStyleIdx="0" presStyleCnt="2" custScaleY="81536" custLinFactNeighborX="1" custLinFactNeighborY="2846">
        <dgm:presLayoutVars>
          <dgm:bulletEnabled val="1"/>
        </dgm:presLayoutVars>
      </dgm:prSet>
      <dgm:spPr/>
    </dgm:pt>
    <dgm:pt modelId="{843747B1-19CC-4258-BE04-E1873FD55C83}" type="pres">
      <dgm:prSet presAssocID="{58A01936-3465-457F-8653-07CAC3D34CCB}" presName="spacing" presStyleCnt="0"/>
      <dgm:spPr/>
    </dgm:pt>
    <dgm:pt modelId="{1CF3B900-C39C-45E8-A0CE-03B822F9ABA3}" type="pres">
      <dgm:prSet presAssocID="{A3EC762A-6093-49B2-AB1C-2EA298A698DB}" presName="linNode" presStyleCnt="0"/>
      <dgm:spPr/>
    </dgm:pt>
    <dgm:pt modelId="{55DB85E5-32F2-4AC5-9993-8571B7024173}" type="pres">
      <dgm:prSet presAssocID="{A3EC762A-6093-49B2-AB1C-2EA298A698DB}" presName="parentShp" presStyleLbl="node1" presStyleIdx="1" presStyleCnt="2">
        <dgm:presLayoutVars>
          <dgm:bulletEnabled val="1"/>
        </dgm:presLayoutVars>
      </dgm:prSet>
      <dgm:spPr/>
    </dgm:pt>
    <dgm:pt modelId="{521F9063-8815-466E-ABD0-6666DB1D674F}" type="pres">
      <dgm:prSet presAssocID="{A3EC762A-6093-49B2-AB1C-2EA298A698DB}" presName="childShp" presStyleLbl="bgAccFollowNode1" presStyleIdx="1" presStyleCnt="2" custScaleY="75270" custLinFactNeighborX="290" custLinFactNeighborY="4229">
        <dgm:presLayoutVars>
          <dgm:bulletEnabled val="1"/>
        </dgm:presLayoutVars>
      </dgm:prSet>
      <dgm:spPr/>
    </dgm:pt>
  </dgm:ptLst>
  <dgm:cxnLst>
    <dgm:cxn modelId="{2A886608-E6A5-4A57-8B01-A2F726995AAC}" srcId="{A3EC762A-6093-49B2-AB1C-2EA298A698DB}" destId="{3D305331-4F52-46B5-B8F9-F83A46958E84}" srcOrd="0" destOrd="0" parTransId="{94EE2049-7204-4AF8-AF03-194AB809BC73}" sibTransId="{CC3BA113-19F0-47F5-9664-34640C5436F8}"/>
    <dgm:cxn modelId="{2EFC6B0E-C7C1-451C-AB67-3452CAEFAD2C}" srcId="{551EFEF0-AA58-4AA6-AEA1-F89AAC9D17B4}" destId="{A3EC762A-6093-49B2-AB1C-2EA298A698DB}" srcOrd="1" destOrd="0" parTransId="{CDEDDCD0-B79B-459A-A832-ABE5F17DC4CC}" sibTransId="{67B9F88B-6434-4CD4-8EA0-19B21BECFE68}"/>
    <dgm:cxn modelId="{DC344116-D804-44B9-9F03-A005A17630FB}" type="presOf" srcId="{551EFEF0-AA58-4AA6-AEA1-F89AAC9D17B4}" destId="{36434773-3C29-4DFB-A514-B16D1D29D117}" srcOrd="0" destOrd="0" presId="urn:microsoft.com/office/officeart/2005/8/layout/vList6"/>
    <dgm:cxn modelId="{49EE6820-AABB-40C5-B4E4-1B5462D65B62}" type="presOf" srcId="{D8053817-B6A1-4BB2-8923-09F0A5E56A02}" destId="{425DF8FF-CA60-4344-9FC3-2DEDF2E9CEA0}" srcOrd="0" destOrd="0" presId="urn:microsoft.com/office/officeart/2005/8/layout/vList6"/>
    <dgm:cxn modelId="{97C4DC21-B155-42BB-80B5-634CBD2C06D1}" type="presOf" srcId="{3A50D7E8-B8E1-4E79-A8EF-1400021B6539}" destId="{DFE577FE-61F7-49B9-ADF0-C22F66AD9DF8}" srcOrd="0" destOrd="0" presId="urn:microsoft.com/office/officeart/2005/8/layout/vList6"/>
    <dgm:cxn modelId="{F1230625-F2E1-463D-81C2-5572747F4180}" srcId="{3A50D7E8-B8E1-4E79-A8EF-1400021B6539}" destId="{D8053817-B6A1-4BB2-8923-09F0A5E56A02}" srcOrd="0" destOrd="0" parTransId="{ECBC5B9C-6AE1-4802-8BAA-E2B609C43DE6}" sibTransId="{A5E2BA22-958A-4D59-829E-C00C95FF4792}"/>
    <dgm:cxn modelId="{C2F3EA68-ADFC-49AF-B0F9-F86828DE84EB}" type="presOf" srcId="{3D305331-4F52-46B5-B8F9-F83A46958E84}" destId="{521F9063-8815-466E-ABD0-6666DB1D674F}" srcOrd="0" destOrd="0" presId="urn:microsoft.com/office/officeart/2005/8/layout/vList6"/>
    <dgm:cxn modelId="{2671F269-2346-4896-A8AD-F82B193EAA98}" srcId="{551EFEF0-AA58-4AA6-AEA1-F89AAC9D17B4}" destId="{3A50D7E8-B8E1-4E79-A8EF-1400021B6539}" srcOrd="0" destOrd="0" parTransId="{FBCA789B-BCF4-47B2-AD50-52B0175E2297}" sibTransId="{58A01936-3465-457F-8653-07CAC3D34CCB}"/>
    <dgm:cxn modelId="{405DA2F5-B469-4D2D-9C0D-A815E0E33D35}" type="presOf" srcId="{A3EC762A-6093-49B2-AB1C-2EA298A698DB}" destId="{55DB85E5-32F2-4AC5-9993-8571B7024173}" srcOrd="0" destOrd="0" presId="urn:microsoft.com/office/officeart/2005/8/layout/vList6"/>
    <dgm:cxn modelId="{5050AAF1-BA0C-40AD-AED9-11FC474BA956}" type="presParOf" srcId="{36434773-3C29-4DFB-A514-B16D1D29D117}" destId="{4CADE0F1-30D5-4241-A4EE-52B3E251445A}" srcOrd="0" destOrd="0" presId="urn:microsoft.com/office/officeart/2005/8/layout/vList6"/>
    <dgm:cxn modelId="{D48FBEFE-8CE2-4EBC-A352-C61B68DFAEA2}" type="presParOf" srcId="{4CADE0F1-30D5-4241-A4EE-52B3E251445A}" destId="{DFE577FE-61F7-49B9-ADF0-C22F66AD9DF8}" srcOrd="0" destOrd="0" presId="urn:microsoft.com/office/officeart/2005/8/layout/vList6"/>
    <dgm:cxn modelId="{05AD02E8-73E7-4592-8442-1E15CC7DD84D}" type="presParOf" srcId="{4CADE0F1-30D5-4241-A4EE-52B3E251445A}" destId="{425DF8FF-CA60-4344-9FC3-2DEDF2E9CEA0}" srcOrd="1" destOrd="0" presId="urn:microsoft.com/office/officeart/2005/8/layout/vList6"/>
    <dgm:cxn modelId="{254C9C1B-A036-4A23-AAE3-07D3633CDEDE}" type="presParOf" srcId="{36434773-3C29-4DFB-A514-B16D1D29D117}" destId="{843747B1-19CC-4258-BE04-E1873FD55C83}" srcOrd="1" destOrd="0" presId="urn:microsoft.com/office/officeart/2005/8/layout/vList6"/>
    <dgm:cxn modelId="{BB049B40-331D-425A-89B3-3B33B0B49A45}" type="presParOf" srcId="{36434773-3C29-4DFB-A514-B16D1D29D117}" destId="{1CF3B900-C39C-45E8-A0CE-03B822F9ABA3}" srcOrd="2" destOrd="0" presId="urn:microsoft.com/office/officeart/2005/8/layout/vList6"/>
    <dgm:cxn modelId="{4DB82BED-66A2-4548-AA8C-6B8CC5C25BE2}" type="presParOf" srcId="{1CF3B900-C39C-45E8-A0CE-03B822F9ABA3}" destId="{55DB85E5-32F2-4AC5-9993-8571B7024173}" srcOrd="0" destOrd="0" presId="urn:microsoft.com/office/officeart/2005/8/layout/vList6"/>
    <dgm:cxn modelId="{E9030105-BCA6-433F-A861-1D6591F3D90E}" type="presParOf" srcId="{1CF3B900-C39C-45E8-A0CE-03B822F9ABA3}" destId="{521F9063-8815-466E-ABD0-6666DB1D674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F8FF-CA60-4344-9FC3-2DEDF2E9CEA0}">
      <dsp:nvSpPr>
        <dsp:cNvPr id="0" name=""/>
        <dsp:cNvSpPr/>
      </dsp:nvSpPr>
      <dsp:spPr>
        <a:xfrm>
          <a:off x="3056127" y="233103"/>
          <a:ext cx="4584192" cy="1570300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85750" lvl="1" indent="-285750" algn="just" defTabSz="29337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600" b="1" i="0" strike="noStrike" kern="1200" dirty="0">
              <a:effectLst/>
              <a:latin typeface="&amp;quot"/>
            </a:rPr>
            <a:t>₹</a:t>
          </a:r>
          <a:r>
            <a:rPr lang="en-US" sz="6600" b="0" i="0" u="none" strike="noStrike" kern="1200" dirty="0">
              <a:effectLst/>
              <a:latin typeface="&amp;quot"/>
            </a:rPr>
            <a:t>‎</a:t>
          </a:r>
          <a:r>
            <a:rPr lang="en-US" sz="6600" kern="1200" dirty="0"/>
            <a:t>16 Billion</a:t>
          </a:r>
        </a:p>
      </dsp:txBody>
      <dsp:txXfrm>
        <a:off x="3056127" y="429391"/>
        <a:ext cx="3995330" cy="1177725"/>
      </dsp:txXfrm>
    </dsp:sp>
    <dsp:sp modelId="{DFE577FE-61F7-49B9-ADF0-C22F66AD9DF8}">
      <dsp:nvSpPr>
        <dsp:cNvPr id="0" name=""/>
        <dsp:cNvSpPr/>
      </dsp:nvSpPr>
      <dsp:spPr>
        <a:xfrm>
          <a:off x="0" y="10662"/>
          <a:ext cx="3056128" cy="192589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solidFill>
                <a:srgbClr val="632F62"/>
              </a:solidFill>
            </a:rPr>
            <a:t>Before 5G</a:t>
          </a:r>
        </a:p>
      </dsp:txBody>
      <dsp:txXfrm>
        <a:off x="94015" y="104677"/>
        <a:ext cx="2868098" cy="1737867"/>
      </dsp:txXfrm>
    </dsp:sp>
    <dsp:sp modelId="{521F9063-8815-466E-ABD0-6666DB1D674F}">
      <dsp:nvSpPr>
        <dsp:cNvPr id="0" name=""/>
        <dsp:cNvSpPr/>
      </dsp:nvSpPr>
      <dsp:spPr>
        <a:xfrm>
          <a:off x="3056127" y="2357118"/>
          <a:ext cx="4584192" cy="1449623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2830706"/>
            <a:satOff val="-27334"/>
            <a:lumOff val="-321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2830706"/>
              <a:satOff val="-27334"/>
              <a:lumOff val="-321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t" anchorCtr="0">
          <a:noAutofit/>
        </a:bodyPr>
        <a:lstStyle/>
        <a:p>
          <a:pPr marL="285750" lvl="1" indent="-285750" algn="just" defTabSz="2578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800" b="1" i="0" strike="noStrike" kern="1200" dirty="0">
              <a:effectLst/>
              <a:latin typeface="&amp;quot"/>
            </a:rPr>
            <a:t>₹</a:t>
          </a:r>
          <a:r>
            <a:rPr lang="en-US" sz="5800" b="0" i="0" u="none" strike="noStrike" kern="1200" dirty="0">
              <a:effectLst/>
              <a:latin typeface="&amp;quot"/>
            </a:rPr>
            <a:t>‎</a:t>
          </a:r>
          <a:r>
            <a:rPr lang="en-US" sz="5800" kern="1200" dirty="0"/>
            <a:t>15.9 Billion</a:t>
          </a:r>
        </a:p>
      </dsp:txBody>
      <dsp:txXfrm>
        <a:off x="3056127" y="2538321"/>
        <a:ext cx="4040583" cy="1087217"/>
      </dsp:txXfrm>
    </dsp:sp>
    <dsp:sp modelId="{55DB85E5-32F2-4AC5-9993-8571B7024173}">
      <dsp:nvSpPr>
        <dsp:cNvPr id="0" name=""/>
        <dsp:cNvSpPr/>
      </dsp:nvSpPr>
      <dsp:spPr>
        <a:xfrm>
          <a:off x="0" y="2118981"/>
          <a:ext cx="3056128" cy="1925897"/>
        </a:xfrm>
        <a:prstGeom prst="roundRect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98000"/>
                <a:lumMod val="114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After</a:t>
          </a:r>
          <a:r>
            <a:rPr lang="en-US" sz="44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 </a:t>
          </a:r>
          <a:r>
            <a:rPr lang="en-US" sz="54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5G</a:t>
          </a:r>
        </a:p>
      </dsp:txBody>
      <dsp:txXfrm>
        <a:off x="94015" y="2212996"/>
        <a:ext cx="2868098" cy="17378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F8FF-CA60-4344-9FC3-2DEDF2E9CEA0}">
      <dsp:nvSpPr>
        <dsp:cNvPr id="0" name=""/>
        <dsp:cNvSpPr/>
      </dsp:nvSpPr>
      <dsp:spPr>
        <a:xfrm>
          <a:off x="3056127" y="233103"/>
          <a:ext cx="4584192" cy="1570300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85750" lvl="1" indent="-285750" algn="just" defTabSz="29337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600" b="1" i="0" strike="noStrike" kern="1200" dirty="0">
              <a:effectLst/>
              <a:latin typeface="&amp;quot"/>
            </a:rPr>
            <a:t>₹</a:t>
          </a:r>
          <a:r>
            <a:rPr lang="en-US" sz="6600" b="0" i="0" u="none" strike="noStrike" kern="1200" dirty="0">
              <a:effectLst/>
              <a:latin typeface="&amp;quot"/>
            </a:rPr>
            <a:t>‎190.2</a:t>
          </a:r>
          <a:endParaRPr lang="en-US" sz="6600" kern="1200" dirty="0"/>
        </a:p>
      </dsp:txBody>
      <dsp:txXfrm>
        <a:off x="3056127" y="429391"/>
        <a:ext cx="3995330" cy="1177725"/>
      </dsp:txXfrm>
    </dsp:sp>
    <dsp:sp modelId="{DFE577FE-61F7-49B9-ADF0-C22F66AD9DF8}">
      <dsp:nvSpPr>
        <dsp:cNvPr id="0" name=""/>
        <dsp:cNvSpPr/>
      </dsp:nvSpPr>
      <dsp:spPr>
        <a:xfrm>
          <a:off x="0" y="10662"/>
          <a:ext cx="3056128" cy="192589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solidFill>
                <a:srgbClr val="632F62"/>
              </a:solidFill>
            </a:rPr>
            <a:t>Before 5G</a:t>
          </a:r>
        </a:p>
      </dsp:txBody>
      <dsp:txXfrm>
        <a:off x="94015" y="104677"/>
        <a:ext cx="2868098" cy="1737867"/>
      </dsp:txXfrm>
    </dsp:sp>
    <dsp:sp modelId="{521F9063-8815-466E-ABD0-6666DB1D674F}">
      <dsp:nvSpPr>
        <dsp:cNvPr id="0" name=""/>
        <dsp:cNvSpPr/>
      </dsp:nvSpPr>
      <dsp:spPr>
        <a:xfrm>
          <a:off x="3056127" y="2357118"/>
          <a:ext cx="4584192" cy="1449623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2830706"/>
            <a:satOff val="-27334"/>
            <a:lumOff val="-321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2830706"/>
              <a:satOff val="-27334"/>
              <a:lumOff val="-321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t" anchorCtr="0">
          <a:noAutofit/>
        </a:bodyPr>
        <a:lstStyle/>
        <a:p>
          <a:pPr marL="285750" lvl="1" indent="-285750" algn="just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500" b="1" i="0" strike="noStrike" kern="1200" dirty="0">
              <a:effectLst/>
              <a:latin typeface="&amp;quot"/>
            </a:rPr>
            <a:t>₹</a:t>
          </a:r>
          <a:r>
            <a:rPr lang="en-US" sz="6500" b="0" i="0" u="none" strike="noStrike" kern="1200" dirty="0">
              <a:effectLst/>
              <a:latin typeface="&amp;quot"/>
            </a:rPr>
            <a:t>‎211.3</a:t>
          </a:r>
          <a:endParaRPr lang="en-US" sz="6500" kern="1200" dirty="0"/>
        </a:p>
      </dsp:txBody>
      <dsp:txXfrm>
        <a:off x="3056127" y="2538321"/>
        <a:ext cx="4040583" cy="1087217"/>
      </dsp:txXfrm>
    </dsp:sp>
    <dsp:sp modelId="{55DB85E5-32F2-4AC5-9993-8571B7024173}">
      <dsp:nvSpPr>
        <dsp:cNvPr id="0" name=""/>
        <dsp:cNvSpPr/>
      </dsp:nvSpPr>
      <dsp:spPr>
        <a:xfrm>
          <a:off x="0" y="2118981"/>
          <a:ext cx="3056128" cy="1925897"/>
        </a:xfrm>
        <a:prstGeom prst="roundRect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98000"/>
                <a:lumMod val="114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After</a:t>
          </a:r>
          <a:r>
            <a:rPr lang="en-US" sz="44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 </a:t>
          </a:r>
          <a:r>
            <a:rPr lang="en-US" sz="54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5G</a:t>
          </a:r>
        </a:p>
      </dsp:txBody>
      <dsp:txXfrm>
        <a:off x="94015" y="2212996"/>
        <a:ext cx="2868098" cy="17378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F8FF-CA60-4344-9FC3-2DEDF2E9CEA0}">
      <dsp:nvSpPr>
        <dsp:cNvPr id="0" name=""/>
        <dsp:cNvSpPr/>
      </dsp:nvSpPr>
      <dsp:spPr>
        <a:xfrm>
          <a:off x="3056127" y="233103"/>
          <a:ext cx="4584192" cy="1570300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285750" lvl="1" indent="-285750" algn="just" defTabSz="24003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400" b="1" i="0" strike="noStrike" kern="1200" dirty="0">
              <a:effectLst/>
              <a:latin typeface="&amp;quot"/>
            </a:rPr>
            <a:t>₹</a:t>
          </a:r>
          <a:r>
            <a:rPr lang="en-US" sz="5400" b="0" i="0" u="none" strike="noStrike" kern="1200" dirty="0">
              <a:effectLst/>
              <a:latin typeface="&amp;quot"/>
            </a:rPr>
            <a:t>‎</a:t>
          </a:r>
          <a:r>
            <a:rPr lang="en-US" sz="5400" kern="1200" dirty="0"/>
            <a:t>84.4 Million</a:t>
          </a:r>
        </a:p>
      </dsp:txBody>
      <dsp:txXfrm>
        <a:off x="3056127" y="429391"/>
        <a:ext cx="3995330" cy="1177725"/>
      </dsp:txXfrm>
    </dsp:sp>
    <dsp:sp modelId="{DFE577FE-61F7-49B9-ADF0-C22F66AD9DF8}">
      <dsp:nvSpPr>
        <dsp:cNvPr id="0" name=""/>
        <dsp:cNvSpPr/>
      </dsp:nvSpPr>
      <dsp:spPr>
        <a:xfrm>
          <a:off x="0" y="10662"/>
          <a:ext cx="3056128" cy="192589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solidFill>
                <a:srgbClr val="632F62"/>
              </a:solidFill>
            </a:rPr>
            <a:t>Before 5G</a:t>
          </a:r>
        </a:p>
      </dsp:txBody>
      <dsp:txXfrm>
        <a:off x="94015" y="104677"/>
        <a:ext cx="2868098" cy="1737867"/>
      </dsp:txXfrm>
    </dsp:sp>
    <dsp:sp modelId="{521F9063-8815-466E-ABD0-6666DB1D674F}">
      <dsp:nvSpPr>
        <dsp:cNvPr id="0" name=""/>
        <dsp:cNvSpPr/>
      </dsp:nvSpPr>
      <dsp:spPr>
        <a:xfrm>
          <a:off x="3056127" y="2411929"/>
          <a:ext cx="4584192" cy="1449623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2830706"/>
            <a:satOff val="-27334"/>
            <a:lumOff val="-321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2830706"/>
              <a:satOff val="-27334"/>
              <a:lumOff val="-321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925" tIns="34925" rIns="34925" bIns="34925" numCol="1" spcCol="1270" anchor="t" anchorCtr="0">
          <a:noAutofit/>
        </a:bodyPr>
        <a:lstStyle/>
        <a:p>
          <a:pPr marL="285750" lvl="1" indent="-285750" algn="just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b="1" i="0" strike="noStrike" kern="1200" dirty="0">
              <a:effectLst/>
              <a:latin typeface="&amp;quot"/>
            </a:rPr>
            <a:t>₹</a:t>
          </a:r>
          <a:r>
            <a:rPr lang="en-US" sz="5500" b="0" i="0" u="none" strike="noStrike" kern="1200" dirty="0">
              <a:effectLst/>
              <a:latin typeface="&amp;quot"/>
            </a:rPr>
            <a:t>‎77</a:t>
          </a:r>
          <a:r>
            <a:rPr lang="en-US" sz="5500" kern="1200" dirty="0"/>
            <a:t>.4 Million</a:t>
          </a:r>
        </a:p>
      </dsp:txBody>
      <dsp:txXfrm>
        <a:off x="3056127" y="2593132"/>
        <a:ext cx="4040583" cy="1087217"/>
      </dsp:txXfrm>
    </dsp:sp>
    <dsp:sp modelId="{55DB85E5-32F2-4AC5-9993-8571B7024173}">
      <dsp:nvSpPr>
        <dsp:cNvPr id="0" name=""/>
        <dsp:cNvSpPr/>
      </dsp:nvSpPr>
      <dsp:spPr>
        <a:xfrm>
          <a:off x="0" y="2118981"/>
          <a:ext cx="3056128" cy="1925897"/>
        </a:xfrm>
        <a:prstGeom prst="roundRect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98000"/>
                <a:lumMod val="114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After</a:t>
          </a:r>
          <a:r>
            <a:rPr lang="en-US" sz="44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 </a:t>
          </a:r>
          <a:r>
            <a:rPr lang="en-US" sz="54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5G</a:t>
          </a:r>
        </a:p>
      </dsp:txBody>
      <dsp:txXfrm>
        <a:off x="94015" y="2212996"/>
        <a:ext cx="2868098" cy="17378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F8FF-CA60-4344-9FC3-2DEDF2E9CEA0}">
      <dsp:nvSpPr>
        <dsp:cNvPr id="0" name=""/>
        <dsp:cNvSpPr/>
      </dsp:nvSpPr>
      <dsp:spPr>
        <a:xfrm>
          <a:off x="3056127" y="233103"/>
          <a:ext cx="4584192" cy="1570300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285750" lvl="1" indent="-285750" algn="just" defTabSz="24003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400" b="1" i="0" strike="noStrike" kern="1200" dirty="0">
              <a:effectLst/>
              <a:latin typeface="&amp;quot"/>
            </a:rPr>
            <a:t>₹</a:t>
          </a:r>
          <a:r>
            <a:rPr lang="en-US" sz="5400" b="0" i="0" u="none" strike="noStrike" kern="1200" dirty="0">
              <a:effectLst/>
              <a:latin typeface="&amp;quot"/>
            </a:rPr>
            <a:t>‎</a:t>
          </a:r>
          <a:r>
            <a:rPr lang="en-US" sz="5400" kern="1200" dirty="0"/>
            <a:t>5.6 Million</a:t>
          </a:r>
        </a:p>
      </dsp:txBody>
      <dsp:txXfrm>
        <a:off x="3056127" y="429391"/>
        <a:ext cx="3995330" cy="1177725"/>
      </dsp:txXfrm>
    </dsp:sp>
    <dsp:sp modelId="{DFE577FE-61F7-49B9-ADF0-C22F66AD9DF8}">
      <dsp:nvSpPr>
        <dsp:cNvPr id="0" name=""/>
        <dsp:cNvSpPr/>
      </dsp:nvSpPr>
      <dsp:spPr>
        <a:xfrm>
          <a:off x="0" y="10662"/>
          <a:ext cx="3056128" cy="192589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solidFill>
                <a:srgbClr val="632F62"/>
              </a:solidFill>
            </a:rPr>
            <a:t>Before 5G</a:t>
          </a:r>
        </a:p>
      </dsp:txBody>
      <dsp:txXfrm>
        <a:off x="94015" y="104677"/>
        <a:ext cx="2868098" cy="1737867"/>
      </dsp:txXfrm>
    </dsp:sp>
    <dsp:sp modelId="{521F9063-8815-466E-ABD0-6666DB1D674F}">
      <dsp:nvSpPr>
        <dsp:cNvPr id="0" name=""/>
        <dsp:cNvSpPr/>
      </dsp:nvSpPr>
      <dsp:spPr>
        <a:xfrm>
          <a:off x="3056127" y="2438564"/>
          <a:ext cx="4584192" cy="1449623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2830706"/>
            <a:satOff val="-27334"/>
            <a:lumOff val="-321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2830706"/>
              <a:satOff val="-27334"/>
              <a:lumOff val="-321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85750" lvl="1" indent="-285750" algn="just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000" b="1" i="0" strike="noStrike" kern="1200" dirty="0">
              <a:effectLst/>
              <a:latin typeface="&amp;quot"/>
            </a:rPr>
            <a:t>₹</a:t>
          </a:r>
          <a:r>
            <a:rPr lang="en-US" sz="6000" b="0" i="0" u="none" strike="noStrike" kern="1200" dirty="0">
              <a:effectLst/>
              <a:latin typeface="&amp;quot"/>
            </a:rPr>
            <a:t>‎6.9</a:t>
          </a:r>
          <a:r>
            <a:rPr lang="en-US" sz="6000" kern="1200" dirty="0"/>
            <a:t> Million</a:t>
          </a:r>
        </a:p>
      </dsp:txBody>
      <dsp:txXfrm>
        <a:off x="3056127" y="2619767"/>
        <a:ext cx="4040583" cy="1087217"/>
      </dsp:txXfrm>
    </dsp:sp>
    <dsp:sp modelId="{55DB85E5-32F2-4AC5-9993-8571B7024173}">
      <dsp:nvSpPr>
        <dsp:cNvPr id="0" name=""/>
        <dsp:cNvSpPr/>
      </dsp:nvSpPr>
      <dsp:spPr>
        <a:xfrm>
          <a:off x="0" y="2118981"/>
          <a:ext cx="3056128" cy="1925897"/>
        </a:xfrm>
        <a:prstGeom prst="roundRect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98000"/>
                <a:lumMod val="114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After</a:t>
          </a:r>
          <a:r>
            <a:rPr lang="en-US" sz="44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 </a:t>
          </a:r>
          <a:r>
            <a:rPr lang="en-US" sz="5400" b="1" kern="1200" dirty="0">
              <a:solidFill>
                <a:schemeClr val="accent5">
                  <a:lumMod val="60000"/>
                  <a:lumOff val="40000"/>
                </a:schemeClr>
              </a:solidFill>
            </a:rPr>
            <a:t>5G</a:t>
          </a:r>
        </a:p>
      </dsp:txBody>
      <dsp:txXfrm>
        <a:off x="94015" y="2212996"/>
        <a:ext cx="2868098" cy="1737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0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78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48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9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79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18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9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0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5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8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9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8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839256-62E3-4BF4-B811-F8C7BEBB308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22778-FA1C-47AB-BC27-E7B20FC55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14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E96AD-C081-43C2-B1E2-9748B395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024" y="230777"/>
            <a:ext cx="5220070" cy="728012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0138-3821-427F-993B-133B57CA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713" y="1277679"/>
            <a:ext cx="8946541" cy="4082248"/>
          </a:xfrm>
        </p:spPr>
        <p:txBody>
          <a:bodyPr/>
          <a:lstStyle/>
          <a:p>
            <a:r>
              <a:rPr lang="en-US" dirty="0"/>
              <a:t>A company called Wavecon Telecommunication facilitated telecom service in India just like Jio and Airtel.</a:t>
            </a:r>
          </a:p>
          <a:p>
            <a:r>
              <a:rPr lang="en-US" dirty="0"/>
              <a:t> The company upgraded from 4G to 5G.</a:t>
            </a:r>
          </a:p>
          <a:p>
            <a:r>
              <a:rPr lang="en-US" dirty="0"/>
              <a:t>5G services were first launched in India by Prime Minister Narendra Modi on </a:t>
            </a:r>
            <a:r>
              <a:rPr lang="en-US" dirty="0">
                <a:solidFill>
                  <a:srgbClr val="FF0000"/>
                </a:solidFill>
              </a:rPr>
              <a:t>October 1, 2022</a:t>
            </a:r>
            <a:r>
              <a:rPr lang="en-US" dirty="0"/>
              <a:t>.</a:t>
            </a:r>
          </a:p>
          <a:p>
            <a:r>
              <a:rPr lang="en-US" dirty="0"/>
              <a:t>The 5G network was made available on </a:t>
            </a:r>
            <a:r>
              <a:rPr lang="en-US" dirty="0">
                <a:solidFill>
                  <a:srgbClr val="FF0000"/>
                </a:solidFill>
              </a:rPr>
              <a:t>October 4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/>
              <a:t> in Delhi, Mumbai, Varanasi, and Kolkata.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ow Is Technology Shaping the Telecom Business? - Big Data Analytics News">
            <a:extLst>
              <a:ext uri="{FF2B5EF4-FFF2-40B4-BE49-F238E27FC236}">
                <a16:creationId xmlns:a16="http://schemas.microsoft.com/office/drawing/2014/main" id="{83C245F6-DD7B-4F13-AF4E-C38A344FB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03" y="4714042"/>
            <a:ext cx="4202096" cy="21439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Coral Telecom">
            <a:extLst>
              <a:ext uri="{FF2B5EF4-FFF2-40B4-BE49-F238E27FC236}">
                <a16:creationId xmlns:a16="http://schemas.microsoft.com/office/drawing/2014/main" id="{FD0610BF-4EAE-4CB9-9A24-5AF33446C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3" t="29605" r="27673" b="24005"/>
          <a:stretch/>
        </p:blipFill>
        <p:spPr bwMode="auto">
          <a:xfrm>
            <a:off x="189391" y="4564696"/>
            <a:ext cx="4012707" cy="229330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87EA6-C017-4915-B219-5C17DECCBF7E}"/>
              </a:ext>
            </a:extLst>
          </p:cNvPr>
          <p:cNvSpPr txBox="1"/>
          <p:nvPr/>
        </p:nvSpPr>
        <p:spPr>
          <a:xfrm>
            <a:off x="4638710" y="5526681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AtliQ Technology Pvt Ltd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F8ED1-BA5C-4604-8CAD-09D4879A5722}"/>
              </a:ext>
            </a:extLst>
          </p:cNvPr>
          <p:cNvSpPr txBox="1"/>
          <p:nvPr/>
        </p:nvSpPr>
        <p:spPr>
          <a:xfrm>
            <a:off x="11289436" y="648866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Ajay</a:t>
            </a:r>
          </a:p>
        </p:txBody>
      </p:sp>
      <p:pic>
        <p:nvPicPr>
          <p:cNvPr id="2050" name="Picture 2" descr="Power BI | Project | Atliq Hardware Business Insights">
            <a:extLst>
              <a:ext uri="{FF2B5EF4-FFF2-40B4-BE49-F238E27FC236}">
                <a16:creationId xmlns:a16="http://schemas.microsoft.com/office/drawing/2014/main" id="{DD77E825-1B94-40F3-AF32-A79D7893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93" y="4900464"/>
            <a:ext cx="468014" cy="45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53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3363E6-32EC-4E41-B9EF-170083547CA4}"/>
              </a:ext>
            </a:extLst>
          </p:cNvPr>
          <p:cNvSpPr txBox="1"/>
          <p:nvPr/>
        </p:nvSpPr>
        <p:spPr>
          <a:xfrm>
            <a:off x="1818640" y="375920"/>
            <a:ext cx="62738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Mangal" panose="02040503050203030202" pitchFamily="18" charset="0"/>
              </a:rPr>
              <a:t>Is there </a:t>
            </a:r>
            <a:r>
              <a:rPr lang="en-US" sz="24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Mangal" panose="02040503050203030202" pitchFamily="18" charset="0"/>
              </a:rPr>
              <a:t>any</a:t>
            </a:r>
            <a:r>
              <a:rPr lang="en-US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Mangal" panose="02040503050203030202" pitchFamily="18" charset="0"/>
              </a:rPr>
              <a:t> plan affected largely by the 5G launch? </a:t>
            </a:r>
          </a:p>
          <a:p>
            <a:r>
              <a:rPr lang="en-US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Mangal" panose="02040503050203030202" pitchFamily="18" charset="0"/>
              </a:rPr>
              <a:t>Should we continue or discontinue that plan?</a:t>
            </a:r>
            <a:endParaRPr lang="en-U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10040-D8D8-4FBA-89DA-BEAE72124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"/>
          <a:stretch/>
        </p:blipFill>
        <p:spPr>
          <a:xfrm>
            <a:off x="789721" y="2021839"/>
            <a:ext cx="5044877" cy="4084501"/>
          </a:xfrm>
          <a:prstGeom prst="roundRect">
            <a:avLst>
              <a:gd name="adj" fmla="val 34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1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110A16-8735-475D-B145-298BC16952DA}"/>
              </a:ext>
            </a:extLst>
          </p:cNvPr>
          <p:cNvSpPr txBox="1"/>
          <p:nvPr/>
        </p:nvSpPr>
        <p:spPr>
          <a:xfrm>
            <a:off x="5972071" y="4407939"/>
            <a:ext cx="6009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Plan 7 </a:t>
            </a:r>
            <a:r>
              <a:rPr lang="en-US" dirty="0"/>
              <a:t>(</a:t>
            </a:r>
            <a:r>
              <a:rPr lang="en-US" i="1" dirty="0">
                <a:solidFill>
                  <a:schemeClr val="tx1">
                    <a:lumMod val="65000"/>
                  </a:schemeClr>
                </a:solidFill>
              </a:rPr>
              <a:t>25 GB combo pack</a:t>
            </a:r>
            <a:r>
              <a:rPr lang="en-US" dirty="0"/>
              <a:t>)</a:t>
            </a:r>
          </a:p>
          <a:p>
            <a:r>
              <a:rPr lang="en-US" dirty="0"/>
              <a:t>is the worst-performing</a:t>
            </a:r>
          </a:p>
          <a:p>
            <a:r>
              <a:rPr lang="en-US" dirty="0"/>
              <a:t>Around 73% revenue decreased after 5G launched.</a:t>
            </a:r>
          </a:p>
        </p:txBody>
      </p:sp>
    </p:spTree>
    <p:extLst>
      <p:ext uri="{BB962C8B-B14F-4D97-AF65-F5344CB8AC3E}">
        <p14:creationId xmlns:p14="http://schemas.microsoft.com/office/powerpoint/2010/main" val="65248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A02243-24BD-41CB-8483-D163292DCDD2}"/>
              </a:ext>
            </a:extLst>
          </p:cNvPr>
          <p:cNvSpPr txBox="1"/>
          <p:nvPr/>
        </p:nvSpPr>
        <p:spPr>
          <a:xfrm>
            <a:off x="1154069" y="457200"/>
            <a:ext cx="8285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Mangal" panose="02040503050203030202" pitchFamily="18" charset="0"/>
              </a:rPr>
              <a:t>Is there any plan that is discontinued after the 5G launch?</a:t>
            </a:r>
          </a:p>
          <a:p>
            <a:r>
              <a:rPr lang="en-US" sz="24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Mangal" panose="02040503050203030202" pitchFamily="18" charset="0"/>
              </a:rPr>
              <a:t>What is the reason for it?</a:t>
            </a:r>
            <a:endParaRPr lang="en-US" sz="2400" dirty="0">
              <a:effectLst/>
              <a:latin typeface="Cambria" panose="02040503050406030204" pitchFamily="18" charset="0"/>
              <a:ea typeface="Cambria" panose="02040503050406030204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3C96F-7B2A-42C3-9324-138D61D09873}"/>
              </a:ext>
            </a:extLst>
          </p:cNvPr>
          <p:cNvSpPr txBox="1"/>
          <p:nvPr/>
        </p:nvSpPr>
        <p:spPr>
          <a:xfrm>
            <a:off x="6096000" y="3552048"/>
            <a:ext cx="3947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Discontinued Plans </a:t>
            </a:r>
          </a:p>
          <a:p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P8 </a:t>
            </a: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daily saviour 1 GB</a:t>
            </a: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P9 </a:t>
            </a: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Combo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Top-up</a:t>
            </a: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P10 </a:t>
            </a: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Big Combo pack</a:t>
            </a: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FD009-AA42-4657-BF40-2C483CF1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55" y="1950591"/>
            <a:ext cx="3506708" cy="4403245"/>
          </a:xfrm>
          <a:prstGeom prst="roundRect">
            <a:avLst>
              <a:gd name="adj" fmla="val 34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1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70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op 7 Critical Pain Points for Telecom in 2023 | Scalefocus">
            <a:extLst>
              <a:ext uri="{FF2B5EF4-FFF2-40B4-BE49-F238E27FC236}">
                <a16:creationId xmlns:a16="http://schemas.microsoft.com/office/drawing/2014/main" id="{9732A268-373A-4E72-B303-538948D3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9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76C375-0C6A-4830-A9BF-2DCF79D35460}"/>
              </a:ext>
            </a:extLst>
          </p:cNvPr>
          <p:cNvSpPr txBox="1"/>
          <p:nvPr/>
        </p:nvSpPr>
        <p:spPr>
          <a:xfrm>
            <a:off x="949911" y="1451982"/>
            <a:ext cx="9929628" cy="4890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27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Enhancing the revenue of a telecom service can be achieved through various unique strategies and approaches. Here are few points to consider:</a:t>
            </a:r>
          </a:p>
          <a:p>
            <a:pPr algn="l"/>
            <a:endParaRPr lang="en-US" sz="1427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l">
              <a:buAutoNum type="arabicPeriod"/>
            </a:pPr>
            <a:r>
              <a:rPr lang="en-US" sz="1600" b="1" i="0" dirty="0">
                <a:solidFill>
                  <a:schemeClr val="accent5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Market Trend and Demand</a:t>
            </a:r>
            <a:r>
              <a:rPr lang="en-US" sz="16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427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By adapting to market new trends and customer demands, webcon telecom can unlock new revenue opportunities and stay competitive in a rapidly evolving industry.</a:t>
            </a:r>
          </a:p>
          <a:p>
            <a:pPr marL="342900" indent="-342900">
              <a:buFontTx/>
              <a:buAutoNum type="arabicPeriod"/>
            </a:pPr>
            <a:endParaRPr lang="en-US" sz="1427" b="1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Value-Added Services (VAS): </a:t>
            </a:r>
            <a:r>
              <a:rPr lang="en-US" sz="1427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These could include services like IoT (Internet of Things) connectivity, home automation, telehealth solutions, or entertainment packages. </a:t>
            </a:r>
          </a:p>
          <a:p>
            <a:pPr marL="342900" indent="-342900">
              <a:buFontTx/>
              <a:buAutoNum type="arabicPeriod"/>
            </a:pPr>
            <a:endParaRPr lang="en-US" sz="1427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Content Partnerships</a:t>
            </a:r>
            <a:r>
              <a:rPr lang="en-US" sz="1427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Collaborating with content providers, such as streaming platforms, gaming companies, or educational institutions.</a:t>
            </a:r>
          </a:p>
          <a:p>
            <a:pPr marL="342900" indent="-342900">
              <a:buFontTx/>
              <a:buAutoNum type="arabicPeriod"/>
            </a:pPr>
            <a:endParaRPr lang="en-US" sz="1427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Business Solutions: </a:t>
            </a:r>
            <a:r>
              <a:rPr lang="en-US" sz="1427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Offer services like cloud-based communication systems, cybersecurity solutions, or unified communication platforms.</a:t>
            </a:r>
          </a:p>
          <a:p>
            <a:pPr marL="342900" indent="-342900">
              <a:buFontTx/>
              <a:buAutoNum type="arabicPeriod"/>
            </a:pPr>
            <a:endParaRPr lang="en-US" sz="1427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Network Infrastructure Sharing</a:t>
            </a:r>
            <a:r>
              <a:rPr lang="en-US" sz="1427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Collaborating with other telecom providers to share network infrastructure can lead to cost savings and revenue generation. </a:t>
            </a:r>
          </a:p>
          <a:p>
            <a:pPr marL="342900" indent="-342900">
              <a:buFontTx/>
              <a:buAutoNum type="arabicPeriod"/>
            </a:pPr>
            <a:endParaRPr lang="en-US" sz="1427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Partnership</a:t>
            </a:r>
            <a:r>
              <a:rPr lang="en-US" sz="1427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427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Webcon</a:t>
            </a:r>
            <a:r>
              <a:rPr lang="en-US" sz="1427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Telecom can reduce capital expenditure and generate income from their underutilized assets by renting out excess network capacity or partnering on infrastructure expansion projects</a:t>
            </a:r>
            <a:endParaRPr lang="en-US" sz="1427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en-US" sz="16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5AB6B-96F5-43B1-AD0E-0C35A8BA71A7}"/>
              </a:ext>
            </a:extLst>
          </p:cNvPr>
          <p:cNvSpPr txBox="1"/>
          <p:nvPr/>
        </p:nvSpPr>
        <p:spPr>
          <a:xfrm>
            <a:off x="585925" y="587691"/>
            <a:ext cx="262779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>
                <a:ln/>
                <a:solidFill>
                  <a:schemeClr val="accent3"/>
                </a:solidFill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AA94-8065-436E-9BCD-E21C1725E8DC}"/>
              </a:ext>
            </a:extLst>
          </p:cNvPr>
          <p:cNvSpPr txBox="1"/>
          <p:nvPr/>
        </p:nvSpPr>
        <p:spPr>
          <a:xfrm>
            <a:off x="4366215" y="582691"/>
            <a:ext cx="3959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active users reduced to </a:t>
            </a:r>
            <a:r>
              <a:rPr lang="en-US" b="1" dirty="0">
                <a:solidFill>
                  <a:schemeClr val="accent2"/>
                </a:solidFill>
              </a:rPr>
              <a:t>7: M</a:t>
            </a:r>
          </a:p>
          <a:p>
            <a:r>
              <a:rPr lang="en-US" dirty="0"/>
              <a:t>And total unsubscriber </a:t>
            </a:r>
            <a:r>
              <a:rPr lang="en-US" b="1" dirty="0">
                <a:solidFill>
                  <a:schemeClr val="accent2"/>
                </a:solidFill>
              </a:rPr>
              <a:t>1.3M</a:t>
            </a:r>
          </a:p>
        </p:txBody>
      </p:sp>
    </p:spTree>
    <p:extLst>
      <p:ext uri="{BB962C8B-B14F-4D97-AF65-F5344CB8AC3E}">
        <p14:creationId xmlns:p14="http://schemas.microsoft.com/office/powerpoint/2010/main" val="68938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5AB6B-96F5-43B1-AD0E-0C35A8BA71A7}"/>
              </a:ext>
            </a:extLst>
          </p:cNvPr>
          <p:cNvSpPr txBox="1"/>
          <p:nvPr/>
        </p:nvSpPr>
        <p:spPr>
          <a:xfrm>
            <a:off x="2271594" y="3616243"/>
            <a:ext cx="7918882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>
                <a:ln/>
                <a:solidFill>
                  <a:schemeClr val="accent3"/>
                </a:solidFill>
                <a:latin typeface="Comic Sans MS" panose="030F0702030302020204" pitchFamily="66" charset="0"/>
              </a:rPr>
              <a:t>Thanks to the codebasics team</a:t>
            </a:r>
          </a:p>
          <a:p>
            <a:r>
              <a:rPr lang="en-US" sz="3600" b="1" dirty="0">
                <a:ln/>
                <a:solidFill>
                  <a:schemeClr val="accent3"/>
                </a:solidFill>
                <a:latin typeface="Comic Sans MS" panose="030F0702030302020204" pitchFamily="66" charset="0"/>
              </a:rPr>
              <a:t>And AtliQ Technology for this presentation challenge.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8AA94-8065-436E-9BCD-E21C1725E8DC}"/>
              </a:ext>
            </a:extLst>
          </p:cNvPr>
          <p:cNvSpPr txBox="1"/>
          <p:nvPr/>
        </p:nvSpPr>
        <p:spPr>
          <a:xfrm>
            <a:off x="4073252" y="4388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6D6A6-6C6A-46EE-A66C-5C133EF5C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90" y="326898"/>
            <a:ext cx="2149830" cy="2118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009A2B-273B-41C7-A293-AA5CBB026DCD}"/>
              </a:ext>
            </a:extLst>
          </p:cNvPr>
          <p:cNvSpPr txBox="1"/>
          <p:nvPr/>
        </p:nvSpPr>
        <p:spPr>
          <a:xfrm>
            <a:off x="8146001" y="251010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Dhaval Sir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A85BC-7179-4949-BC9B-B3D52537B34E}"/>
              </a:ext>
            </a:extLst>
          </p:cNvPr>
          <p:cNvSpPr txBox="1"/>
          <p:nvPr/>
        </p:nvSpPr>
        <p:spPr>
          <a:xfrm>
            <a:off x="984185" y="2654167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Hemanand Sir</a:t>
            </a:r>
          </a:p>
        </p:txBody>
      </p:sp>
      <p:pic>
        <p:nvPicPr>
          <p:cNvPr id="1026" name="Picture 2" descr="Dhaval Patel (Codebasics) | TTN | Software Testing Network">
            <a:extLst>
              <a:ext uri="{FF2B5EF4-FFF2-40B4-BE49-F238E27FC236}">
                <a16:creationId xmlns:a16="http://schemas.microsoft.com/office/drawing/2014/main" id="{00F883F1-1A27-4D2A-A622-F3E7C3AC2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3" t="5693" r="10058" b="8465"/>
          <a:stretch/>
        </p:blipFill>
        <p:spPr bwMode="auto">
          <a:xfrm>
            <a:off x="7664211" y="326898"/>
            <a:ext cx="2149830" cy="20376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3BDD-93AA-44BE-8CE5-77C144FD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434962"/>
            <a:ext cx="9404723" cy="1400530"/>
          </a:xfrm>
        </p:spPr>
        <p:txBody>
          <a:bodyPr/>
          <a:lstStyle/>
          <a:p>
            <a:r>
              <a:rPr lang="en-US" sz="3600" b="1" dirty="0"/>
              <a:t>The objective of this analyzed presentation.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F91C1-71B8-4F33-8957-EDD8C066F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220" y="2130641"/>
            <a:ext cx="8946541" cy="3635450"/>
          </a:xfrm>
        </p:spPr>
        <p:txBody>
          <a:bodyPr/>
          <a:lstStyle/>
          <a:p>
            <a:r>
              <a:rPr lang="en-US" dirty="0"/>
              <a:t>Our client Wavecon Telecom was facing issues after releasing 5G in India.</a:t>
            </a:r>
          </a:p>
          <a:p>
            <a:r>
              <a:rPr lang="en-US" dirty="0"/>
              <a:t>Decrement in revenue and subscribers.</a:t>
            </a:r>
          </a:p>
          <a:p>
            <a:r>
              <a:rPr lang="en-US" dirty="0"/>
              <a:t>Gradually their market share started declining.</a:t>
            </a:r>
          </a:p>
          <a:p>
            <a:r>
              <a:rPr lang="en-US" dirty="0"/>
              <a:t>Subscribers began to migrate to other telecommunications companies.</a:t>
            </a:r>
          </a:p>
          <a:p>
            <a:r>
              <a:rPr lang="en-US" dirty="0"/>
              <a:t>Some of their recharge plans were significantly affected by these challenges.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Telecom Logo PNG Vector (EPS) Free Download">
            <a:extLst>
              <a:ext uri="{FF2B5EF4-FFF2-40B4-BE49-F238E27FC236}">
                <a16:creationId xmlns:a16="http://schemas.microsoft.com/office/drawing/2014/main" id="{9273F588-8231-49B9-910A-A1A1D0762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351" y="4108559"/>
            <a:ext cx="28575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CEF5E-49BF-4399-A043-4F73A8255A1A}"/>
              </a:ext>
            </a:extLst>
          </p:cNvPr>
          <p:cNvSpPr txBox="1"/>
          <p:nvPr/>
        </p:nvSpPr>
        <p:spPr>
          <a:xfrm>
            <a:off x="9067973" y="5140172"/>
            <a:ext cx="1505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826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998-9B18-47E9-95C4-B1B5A71B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Why do we need to do 5G transition?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2ECF-F020-442C-9F4D-4F58984B1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493626"/>
            <a:ext cx="8946541" cy="337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5G networks offer several advantages over 4G networks, such as 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faster data transfer speeds,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lower latency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higher network capacity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5G networks are expected to revolutionize several industries by enabling the development of new applications and services that require high-speed, low-latency data transfer.</a:t>
            </a:r>
          </a:p>
        </p:txBody>
      </p:sp>
      <p:pic>
        <p:nvPicPr>
          <p:cNvPr id="4100" name="Picture 4" descr="Telecommunications - Free technology icons">
            <a:extLst>
              <a:ext uri="{FF2B5EF4-FFF2-40B4-BE49-F238E27FC236}">
                <a16:creationId xmlns:a16="http://schemas.microsoft.com/office/drawing/2014/main" id="{42383401-7D75-43B0-8C17-06FE9403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631" y="3583696"/>
            <a:ext cx="3164652" cy="31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0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E89C676-B435-443E-A869-19A2BD5C3D59}"/>
              </a:ext>
            </a:extLst>
          </p:cNvPr>
          <p:cNvSpPr txBox="1"/>
          <p:nvPr/>
        </p:nvSpPr>
        <p:spPr>
          <a:xfrm>
            <a:off x="1270000" y="246390"/>
            <a:ext cx="873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Mangal" panose="02040503050203030202" pitchFamily="18" charset="0"/>
              </a:rPr>
              <a:t>What is the impact of the 5G launch on our revenue?</a:t>
            </a:r>
            <a:endParaRPr lang="en-US" sz="2800" dirty="0">
              <a:effectLst/>
              <a:latin typeface="Cambria" panose="02040503050406030204" pitchFamily="18" charset="0"/>
              <a:ea typeface="Cambria" panose="02040503050406030204" pitchFamily="18" charset="0"/>
              <a:cs typeface="Mangal" panose="02040503050203030202" pitchFamily="18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FB38231-F9F4-404F-AB23-269A8E4AD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016584"/>
              </p:ext>
            </p:extLst>
          </p:nvPr>
        </p:nvGraphicFramePr>
        <p:xfrm>
          <a:off x="540438" y="2304627"/>
          <a:ext cx="7640320" cy="404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14D23F1A-8E3A-4E60-88C8-CBEE9C5F90F2}"/>
              </a:ext>
            </a:extLst>
          </p:cNvPr>
          <p:cNvSpPr/>
          <p:nvPr/>
        </p:nvSpPr>
        <p:spPr>
          <a:xfrm rot="5400000">
            <a:off x="1396679" y="251199"/>
            <a:ext cx="1152638" cy="28651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58916"/>
            </a:avLst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Revenue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19" name="Callout: Quad Arrow 18">
            <a:extLst>
              <a:ext uri="{FF2B5EF4-FFF2-40B4-BE49-F238E27FC236}">
                <a16:creationId xmlns:a16="http://schemas.microsoft.com/office/drawing/2014/main" id="{DD0BC8BA-009F-414A-ACBC-F385BF0D0DC8}"/>
              </a:ext>
            </a:extLst>
          </p:cNvPr>
          <p:cNvSpPr/>
          <p:nvPr/>
        </p:nvSpPr>
        <p:spPr>
          <a:xfrm>
            <a:off x="7609840" y="2843953"/>
            <a:ext cx="3667760" cy="2966720"/>
          </a:xfrm>
          <a:prstGeom prst="quadArrowCallou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- 0.50%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3870BA-E1C9-490B-810A-20DE30D8080C}"/>
              </a:ext>
            </a:extLst>
          </p:cNvPr>
          <p:cNvSpPr/>
          <p:nvPr/>
        </p:nvSpPr>
        <p:spPr>
          <a:xfrm>
            <a:off x="8017162" y="2096655"/>
            <a:ext cx="3140363" cy="646545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Difference in Revenue</a:t>
            </a:r>
          </a:p>
        </p:txBody>
      </p:sp>
    </p:spTree>
    <p:extLst>
      <p:ext uri="{BB962C8B-B14F-4D97-AF65-F5344CB8AC3E}">
        <p14:creationId xmlns:p14="http://schemas.microsoft.com/office/powerpoint/2010/main" val="165868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148155-E291-4E1E-9F19-580FB69C83AD}"/>
              </a:ext>
            </a:extLst>
          </p:cNvPr>
          <p:cNvSpPr txBox="1"/>
          <p:nvPr/>
        </p:nvSpPr>
        <p:spPr>
          <a:xfrm>
            <a:off x="3433856" y="223889"/>
            <a:ext cx="484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Changes After and Before 5G launch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1F0927-FD43-4242-A484-DE29ABBB9B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0489691"/>
              </p:ext>
            </p:extLst>
          </p:nvPr>
        </p:nvGraphicFramePr>
        <p:xfrm>
          <a:off x="462758" y="2233605"/>
          <a:ext cx="7640320" cy="404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llout: Quad Arrow 4">
            <a:extLst>
              <a:ext uri="{FF2B5EF4-FFF2-40B4-BE49-F238E27FC236}">
                <a16:creationId xmlns:a16="http://schemas.microsoft.com/office/drawing/2014/main" id="{59EE0C5A-905E-4DED-8F6C-8CB8CB68AC30}"/>
              </a:ext>
            </a:extLst>
          </p:cNvPr>
          <p:cNvSpPr/>
          <p:nvPr/>
        </p:nvSpPr>
        <p:spPr>
          <a:xfrm>
            <a:off x="7609840" y="2843953"/>
            <a:ext cx="3667760" cy="2966720"/>
          </a:xfrm>
          <a:prstGeom prst="quadArrowCallou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11.05 %</a:t>
            </a:r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1F56900C-9433-46FB-BA41-5429367C14E1}"/>
              </a:ext>
            </a:extLst>
          </p:cNvPr>
          <p:cNvSpPr/>
          <p:nvPr/>
        </p:nvSpPr>
        <p:spPr>
          <a:xfrm rot="5400000">
            <a:off x="1318999" y="-51993"/>
            <a:ext cx="1152638" cy="28651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58916"/>
            </a:avLst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Average revenue per user</a:t>
            </a:r>
            <a:r>
              <a:rPr lang="en-US" sz="11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56828D-DD80-4EB5-B9E0-36E946C976C4}"/>
              </a:ext>
            </a:extLst>
          </p:cNvPr>
          <p:cNvSpPr/>
          <p:nvPr/>
        </p:nvSpPr>
        <p:spPr>
          <a:xfrm>
            <a:off x="8017162" y="2096655"/>
            <a:ext cx="3140363" cy="646545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Difference in ARPU</a:t>
            </a:r>
          </a:p>
        </p:txBody>
      </p:sp>
    </p:spTree>
    <p:extLst>
      <p:ext uri="{BB962C8B-B14F-4D97-AF65-F5344CB8AC3E}">
        <p14:creationId xmlns:p14="http://schemas.microsoft.com/office/powerpoint/2010/main" val="179141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FB38231-F9F4-404F-AB23-269A8E4AD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829253"/>
              </p:ext>
            </p:extLst>
          </p:nvPr>
        </p:nvGraphicFramePr>
        <p:xfrm>
          <a:off x="540438" y="2304627"/>
          <a:ext cx="7640320" cy="404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14D23F1A-8E3A-4E60-88C8-CBEE9C5F90F2}"/>
              </a:ext>
            </a:extLst>
          </p:cNvPr>
          <p:cNvSpPr/>
          <p:nvPr/>
        </p:nvSpPr>
        <p:spPr>
          <a:xfrm rot="5400000">
            <a:off x="1396679" y="251199"/>
            <a:ext cx="1152638" cy="28651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58916"/>
            </a:avLst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Total Active User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Callout: Quad Arrow 18">
            <a:extLst>
              <a:ext uri="{FF2B5EF4-FFF2-40B4-BE49-F238E27FC236}">
                <a16:creationId xmlns:a16="http://schemas.microsoft.com/office/drawing/2014/main" id="{DD0BC8BA-009F-414A-ACBC-F385BF0D0DC8}"/>
              </a:ext>
            </a:extLst>
          </p:cNvPr>
          <p:cNvSpPr/>
          <p:nvPr/>
        </p:nvSpPr>
        <p:spPr>
          <a:xfrm>
            <a:off x="7609840" y="2843953"/>
            <a:ext cx="3667760" cy="2966720"/>
          </a:xfrm>
          <a:prstGeom prst="quadArrowCallou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- 8.28%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3870BA-E1C9-490B-810A-20DE30D8080C}"/>
              </a:ext>
            </a:extLst>
          </p:cNvPr>
          <p:cNvSpPr/>
          <p:nvPr/>
        </p:nvSpPr>
        <p:spPr>
          <a:xfrm>
            <a:off x="7836531" y="2175133"/>
            <a:ext cx="3789059" cy="646545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Difference in Revenue: 7 M</a:t>
            </a:r>
          </a:p>
        </p:txBody>
      </p:sp>
    </p:spTree>
    <p:extLst>
      <p:ext uri="{BB962C8B-B14F-4D97-AF65-F5344CB8AC3E}">
        <p14:creationId xmlns:p14="http://schemas.microsoft.com/office/powerpoint/2010/main" val="87981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FB38231-F9F4-404F-AB23-269A8E4AD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7349309"/>
              </p:ext>
            </p:extLst>
          </p:nvPr>
        </p:nvGraphicFramePr>
        <p:xfrm>
          <a:off x="540438" y="2304627"/>
          <a:ext cx="7640320" cy="404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14D23F1A-8E3A-4E60-88C8-CBEE9C5F90F2}"/>
              </a:ext>
            </a:extLst>
          </p:cNvPr>
          <p:cNvSpPr/>
          <p:nvPr/>
        </p:nvSpPr>
        <p:spPr>
          <a:xfrm rot="5400000">
            <a:off x="1304598" y="159118"/>
            <a:ext cx="1336800" cy="28651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58916"/>
            </a:avLst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Total Unsubscribe User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Callout: Quad Arrow 18">
            <a:extLst>
              <a:ext uri="{FF2B5EF4-FFF2-40B4-BE49-F238E27FC236}">
                <a16:creationId xmlns:a16="http://schemas.microsoft.com/office/drawing/2014/main" id="{DD0BC8BA-009F-414A-ACBC-F385BF0D0DC8}"/>
              </a:ext>
            </a:extLst>
          </p:cNvPr>
          <p:cNvSpPr/>
          <p:nvPr/>
        </p:nvSpPr>
        <p:spPr>
          <a:xfrm>
            <a:off x="7609840" y="2843953"/>
            <a:ext cx="3667760" cy="2966720"/>
          </a:xfrm>
          <a:prstGeom prst="quadArrowCallou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23.5 %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3870BA-E1C9-490B-810A-20DE30D8080C}"/>
              </a:ext>
            </a:extLst>
          </p:cNvPr>
          <p:cNvSpPr/>
          <p:nvPr/>
        </p:nvSpPr>
        <p:spPr>
          <a:xfrm>
            <a:off x="7836531" y="1944211"/>
            <a:ext cx="3789059" cy="87746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Difference in </a:t>
            </a:r>
            <a:r>
              <a:rPr lang="en-US" sz="2800" dirty="0" err="1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TUnU</a:t>
            </a:r>
            <a:r>
              <a:rPr lang="en-US" sz="2800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: 1.3 M</a:t>
            </a:r>
          </a:p>
        </p:txBody>
      </p:sp>
    </p:spTree>
    <p:extLst>
      <p:ext uri="{BB962C8B-B14F-4D97-AF65-F5344CB8AC3E}">
        <p14:creationId xmlns:p14="http://schemas.microsoft.com/office/powerpoint/2010/main" val="395106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9CE2F5-81C9-40EF-A0A0-8C1B5B760D56}"/>
              </a:ext>
            </a:extLst>
          </p:cNvPr>
          <p:cNvSpPr txBox="1"/>
          <p:nvPr/>
        </p:nvSpPr>
        <p:spPr>
          <a:xfrm>
            <a:off x="4197211" y="127448"/>
            <a:ext cx="3595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Revenue before 5G launch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CF06B-F1D1-4FC2-AADC-3BB15E96F223}"/>
              </a:ext>
            </a:extLst>
          </p:cNvPr>
          <p:cNvSpPr txBox="1"/>
          <p:nvPr/>
        </p:nvSpPr>
        <p:spPr>
          <a:xfrm>
            <a:off x="4197211" y="3429000"/>
            <a:ext cx="337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Revenue after 5G launch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059DF-D18E-4FC7-B144-08B8C5B9B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r="8579"/>
          <a:stretch/>
        </p:blipFill>
        <p:spPr>
          <a:xfrm>
            <a:off x="1529079" y="3977112"/>
            <a:ext cx="9133841" cy="2753440"/>
          </a:xfrm>
          <a:prstGeom prst="roundRect">
            <a:avLst>
              <a:gd name="adj" fmla="val 523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D85E69-C5EC-4786-B059-F2129DCB7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r="6052"/>
          <a:stretch/>
        </p:blipFill>
        <p:spPr>
          <a:xfrm>
            <a:off x="1529078" y="675560"/>
            <a:ext cx="9133841" cy="2753440"/>
          </a:xfrm>
          <a:prstGeom prst="roundRect">
            <a:avLst>
              <a:gd name="adj" fmla="val 523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40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DF31C7-D21F-4B6D-BE87-448533D4C8BD}"/>
              </a:ext>
            </a:extLst>
          </p:cNvPr>
          <p:cNvSpPr txBox="1"/>
          <p:nvPr/>
        </p:nvSpPr>
        <p:spPr>
          <a:xfrm>
            <a:off x="895066" y="653594"/>
            <a:ext cx="887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Mangal" panose="02040503050203030202" pitchFamily="18" charset="0"/>
              </a:rPr>
              <a:t>After the 5G launch, which plans are performing well in terms of revenue? </a:t>
            </a:r>
          </a:p>
          <a:p>
            <a:r>
              <a:rPr lang="en-US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Mangal" panose="02040503050203030202" pitchFamily="18" charset="0"/>
              </a:rPr>
              <a:t>Which plans are not performing well?</a:t>
            </a:r>
            <a:endParaRPr lang="en-U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199E3-7416-4650-9F6D-053D6F9CF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"/>
          <a:stretch/>
        </p:blipFill>
        <p:spPr>
          <a:xfrm>
            <a:off x="799881" y="2275839"/>
            <a:ext cx="5044877" cy="4084501"/>
          </a:xfrm>
          <a:prstGeom prst="roundRect">
            <a:avLst>
              <a:gd name="adj" fmla="val 34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1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5D9915-65F7-4898-8F1D-DC6FEB640BE3}"/>
              </a:ext>
            </a:extLst>
          </p:cNvPr>
          <p:cNvSpPr txBox="1"/>
          <p:nvPr/>
        </p:nvSpPr>
        <p:spPr>
          <a:xfrm>
            <a:off x="5970966" y="2746894"/>
            <a:ext cx="561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5G launched, plan 1 </a:t>
            </a:r>
          </a:p>
          <a:p>
            <a:r>
              <a:rPr lang="en-US" dirty="0"/>
              <a:t>(</a:t>
            </a:r>
            <a:r>
              <a:rPr lang="en-US" i="1" dirty="0">
                <a:solidFill>
                  <a:schemeClr val="tx1">
                    <a:lumMod val="65000"/>
                  </a:schemeClr>
                </a:solidFill>
              </a:rPr>
              <a:t>Smart recharge pack 2gb/day</a:t>
            </a:r>
            <a:r>
              <a:rPr lang="en-US" dirty="0"/>
              <a:t>)</a:t>
            </a:r>
          </a:p>
          <a:p>
            <a:r>
              <a:rPr lang="en-US" dirty="0"/>
              <a:t>is performing Well, 33 % increase in revenue rate.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7867F-E92A-4640-A749-BC4E403E9A51}"/>
              </a:ext>
            </a:extLst>
          </p:cNvPr>
          <p:cNvSpPr txBox="1"/>
          <p:nvPr/>
        </p:nvSpPr>
        <p:spPr>
          <a:xfrm>
            <a:off x="6096000" y="4318089"/>
            <a:ext cx="4049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plan 7 is the worst performing.</a:t>
            </a:r>
          </a:p>
          <a:p>
            <a:r>
              <a:rPr lang="en-US" dirty="0"/>
              <a:t>(</a:t>
            </a:r>
            <a:r>
              <a:rPr lang="en-US" i="1" dirty="0">
                <a:solidFill>
                  <a:schemeClr val="tx1">
                    <a:lumMod val="65000"/>
                  </a:schemeClr>
                </a:solidFill>
              </a:rPr>
              <a:t>25 GB combo pack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396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2196</TotalTime>
  <Words>621</Words>
  <Application>Microsoft Office PowerPoint</Application>
  <PresentationFormat>Widescreen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&amp;quot</vt:lpstr>
      <vt:lpstr>Arial</vt:lpstr>
      <vt:lpstr>Cambria</vt:lpstr>
      <vt:lpstr>Century Gothic</vt:lpstr>
      <vt:lpstr>Comic Sans MS</vt:lpstr>
      <vt:lpstr>Wingdings</vt:lpstr>
      <vt:lpstr>Wingdings 3</vt:lpstr>
      <vt:lpstr>Ion</vt:lpstr>
      <vt:lpstr>Introduction</vt:lpstr>
      <vt:lpstr>The objective of this analyzed presentation.</vt:lpstr>
      <vt:lpstr>Why do we need to do 5G transition?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KUMAR MAHTO</dc:creator>
  <cp:lastModifiedBy>AJAY KUMAR MAHTO</cp:lastModifiedBy>
  <cp:revision>41</cp:revision>
  <dcterms:created xsi:type="dcterms:W3CDTF">2023-09-13T07:32:41Z</dcterms:created>
  <dcterms:modified xsi:type="dcterms:W3CDTF">2023-09-17T09:58:23Z</dcterms:modified>
</cp:coreProperties>
</file>